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9" r:id="rId2"/>
    <p:sldId id="258" r:id="rId3"/>
    <p:sldId id="262" r:id="rId4"/>
    <p:sldId id="264" r:id="rId5"/>
    <p:sldId id="381" r:id="rId6"/>
    <p:sldId id="267" r:id="rId7"/>
    <p:sldId id="382" r:id="rId8"/>
    <p:sldId id="383" r:id="rId9"/>
    <p:sldId id="384" r:id="rId10"/>
    <p:sldId id="272" r:id="rId11"/>
    <p:sldId id="385" r:id="rId12"/>
    <p:sldId id="386" r:id="rId13"/>
    <p:sldId id="271" r:id="rId14"/>
    <p:sldId id="275" r:id="rId15"/>
    <p:sldId id="388" r:id="rId16"/>
    <p:sldId id="307" r:id="rId17"/>
    <p:sldId id="274" r:id="rId18"/>
    <p:sldId id="389" r:id="rId1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E38"/>
    <a:srgbClr val="FFFFFF"/>
    <a:srgbClr val="000000"/>
    <a:srgbClr val="7F7F7F"/>
    <a:srgbClr val="D0CECE"/>
    <a:srgbClr val="00A698"/>
    <a:srgbClr val="8FC321"/>
    <a:srgbClr val="FF9F00"/>
    <a:srgbClr val="EE2201"/>
    <a:srgbClr val="018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434" autoAdjust="0"/>
  </p:normalViewPr>
  <p:slideViewPr>
    <p:cSldViewPr snapToGrid="0">
      <p:cViewPr varScale="1">
        <p:scale>
          <a:sx n="43" d="100"/>
          <a:sy n="43" d="100"/>
        </p:scale>
        <p:origin x="5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21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1727-C384-407A-BFF6-17680258457B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uetm99/QLCAFE-LTT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572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Rectangle 2"/>
          <p:cNvSpPr/>
          <p:nvPr/>
        </p:nvSpPr>
        <p:spPr>
          <a:xfrm>
            <a:off x="649705" y="348525"/>
            <a:ext cx="23220948" cy="789795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5764505" y="4047846"/>
            <a:ext cx="12991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spc="-500" dirty="0">
                <a:solidFill>
                  <a:schemeClr val="bg1"/>
                </a:solidFill>
                <a:latin typeface="Ubuntu" panose="020B0504030602030204" pitchFamily="34" charset="0"/>
              </a:rPr>
              <a:t>QUẢN LÍ QUÁN CAFE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442238" y="8676654"/>
            <a:ext cx="3513015" cy="345329"/>
            <a:chOff x="10444958" y="9029562"/>
            <a:chExt cx="3513930" cy="345419"/>
          </a:xfrm>
        </p:grpSpPr>
        <p:sp>
          <p:nvSpPr>
            <p:cNvPr id="7" name="Rectangle 6"/>
            <p:cNvSpPr/>
            <p:nvPr/>
          </p:nvSpPr>
          <p:spPr>
            <a:xfrm>
              <a:off x="10444958" y="9029562"/>
              <a:ext cx="355600" cy="345419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47758" y="9029562"/>
              <a:ext cx="332261" cy="345419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27219" y="9029562"/>
              <a:ext cx="343375" cy="345419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829544" y="9029562"/>
              <a:ext cx="338769" cy="345419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619163" y="9029562"/>
              <a:ext cx="339725" cy="345419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15684" y="9226611"/>
            <a:ext cx="106757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4800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4800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4800" spc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4800" spc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800" spc="5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IT008.K11.PMCL</a:t>
            </a:r>
          </a:p>
          <a:p>
            <a:r>
              <a:rPr lang="en-US" sz="6000" spc="5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6000" spc="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6000" spc="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Tuấn</a:t>
            </a:r>
            <a:r>
              <a:rPr lang="en-US" sz="6000" spc="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5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endParaRPr lang="en-US" sz="6000" spc="5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spc="5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87177" y="9021983"/>
            <a:ext cx="3105150" cy="2659781"/>
            <a:chOff x="10687050" y="4168247"/>
            <a:chExt cx="3105150" cy="2659781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10687050" y="6718300"/>
              <a:ext cx="3105150" cy="109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11096625" y="4168247"/>
              <a:ext cx="2329656" cy="2372781"/>
            </a:xfrm>
            <a:custGeom>
              <a:avLst/>
              <a:gdLst>
                <a:gd name="T0" fmla="*/ 664 w 740"/>
                <a:gd name="T1" fmla="*/ 0 h 730"/>
                <a:gd name="T2" fmla="*/ 664 w 740"/>
                <a:gd name="T3" fmla="*/ 730 h 730"/>
                <a:gd name="T4" fmla="*/ 740 w 740"/>
                <a:gd name="T5" fmla="*/ 730 h 730"/>
                <a:gd name="T6" fmla="*/ 740 w 740"/>
                <a:gd name="T7" fmla="*/ 0 h 730"/>
                <a:gd name="T8" fmla="*/ 664 w 740"/>
                <a:gd name="T9" fmla="*/ 0 h 730"/>
                <a:gd name="T10" fmla="*/ 507 w 740"/>
                <a:gd name="T11" fmla="*/ 207 h 730"/>
                <a:gd name="T12" fmla="*/ 515 w 740"/>
                <a:gd name="T13" fmla="*/ 266 h 730"/>
                <a:gd name="T14" fmla="*/ 507 w 740"/>
                <a:gd name="T15" fmla="*/ 326 h 730"/>
                <a:gd name="T16" fmla="*/ 507 w 740"/>
                <a:gd name="T17" fmla="*/ 730 h 730"/>
                <a:gd name="T18" fmla="*/ 583 w 740"/>
                <a:gd name="T19" fmla="*/ 730 h 730"/>
                <a:gd name="T20" fmla="*/ 583 w 740"/>
                <a:gd name="T21" fmla="*/ 119 h 730"/>
                <a:gd name="T22" fmla="*/ 507 w 740"/>
                <a:gd name="T23" fmla="*/ 119 h 730"/>
                <a:gd name="T24" fmla="*/ 507 w 740"/>
                <a:gd name="T25" fmla="*/ 207 h 730"/>
                <a:gd name="T26" fmla="*/ 343 w 740"/>
                <a:gd name="T27" fmla="*/ 730 h 730"/>
                <a:gd name="T28" fmla="*/ 419 w 740"/>
                <a:gd name="T29" fmla="*/ 730 h 730"/>
                <a:gd name="T30" fmla="*/ 419 w 740"/>
                <a:gd name="T31" fmla="*/ 457 h 730"/>
                <a:gd name="T32" fmla="*/ 343 w 740"/>
                <a:gd name="T33" fmla="*/ 495 h 730"/>
                <a:gd name="T34" fmla="*/ 343 w 740"/>
                <a:gd name="T35" fmla="*/ 730 h 730"/>
                <a:gd name="T36" fmla="*/ 173 w 740"/>
                <a:gd name="T37" fmla="*/ 496 h 730"/>
                <a:gd name="T38" fmla="*/ 173 w 740"/>
                <a:gd name="T39" fmla="*/ 730 h 730"/>
                <a:gd name="T40" fmla="*/ 249 w 740"/>
                <a:gd name="T41" fmla="*/ 730 h 730"/>
                <a:gd name="T42" fmla="*/ 249 w 740"/>
                <a:gd name="T43" fmla="*/ 504 h 730"/>
                <a:gd name="T44" fmla="*/ 208 w 740"/>
                <a:gd name="T45" fmla="*/ 496 h 730"/>
                <a:gd name="T46" fmla="*/ 173 w 740"/>
                <a:gd name="T47" fmla="*/ 496 h 730"/>
                <a:gd name="T48" fmla="*/ 0 w 740"/>
                <a:gd name="T49" fmla="*/ 671 h 730"/>
                <a:gd name="T50" fmla="*/ 0 w 740"/>
                <a:gd name="T51" fmla="*/ 730 h 730"/>
                <a:gd name="T52" fmla="*/ 76 w 740"/>
                <a:gd name="T53" fmla="*/ 730 h 730"/>
                <a:gd name="T54" fmla="*/ 76 w 740"/>
                <a:gd name="T55" fmla="*/ 613 h 730"/>
                <a:gd name="T56" fmla="*/ 58 w 740"/>
                <a:gd name="T57" fmla="*/ 613 h 730"/>
                <a:gd name="T58" fmla="*/ 0 w 740"/>
                <a:gd name="T59" fmla="*/ 671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0" h="730">
                  <a:moveTo>
                    <a:pt x="664" y="0"/>
                  </a:moveTo>
                  <a:cubicBezTo>
                    <a:pt x="664" y="730"/>
                    <a:pt x="664" y="730"/>
                    <a:pt x="664" y="730"/>
                  </a:cubicBezTo>
                  <a:cubicBezTo>
                    <a:pt x="740" y="730"/>
                    <a:pt x="740" y="730"/>
                    <a:pt x="740" y="730"/>
                  </a:cubicBezTo>
                  <a:cubicBezTo>
                    <a:pt x="740" y="0"/>
                    <a:pt x="740" y="0"/>
                    <a:pt x="740" y="0"/>
                  </a:cubicBezTo>
                  <a:lnTo>
                    <a:pt x="664" y="0"/>
                  </a:lnTo>
                  <a:close/>
                  <a:moveTo>
                    <a:pt x="507" y="207"/>
                  </a:moveTo>
                  <a:cubicBezTo>
                    <a:pt x="512" y="226"/>
                    <a:pt x="515" y="246"/>
                    <a:pt x="515" y="266"/>
                  </a:cubicBezTo>
                  <a:cubicBezTo>
                    <a:pt x="515" y="287"/>
                    <a:pt x="512" y="306"/>
                    <a:pt x="507" y="326"/>
                  </a:cubicBezTo>
                  <a:cubicBezTo>
                    <a:pt x="507" y="730"/>
                    <a:pt x="507" y="730"/>
                    <a:pt x="507" y="730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07" y="119"/>
                    <a:pt x="507" y="119"/>
                    <a:pt x="507" y="119"/>
                  </a:cubicBezTo>
                  <a:lnTo>
                    <a:pt x="507" y="207"/>
                  </a:lnTo>
                  <a:close/>
                  <a:moveTo>
                    <a:pt x="343" y="730"/>
                  </a:moveTo>
                  <a:cubicBezTo>
                    <a:pt x="419" y="730"/>
                    <a:pt x="419" y="730"/>
                    <a:pt x="419" y="730"/>
                  </a:cubicBezTo>
                  <a:cubicBezTo>
                    <a:pt x="419" y="457"/>
                    <a:pt x="419" y="457"/>
                    <a:pt x="419" y="457"/>
                  </a:cubicBezTo>
                  <a:cubicBezTo>
                    <a:pt x="396" y="474"/>
                    <a:pt x="371" y="487"/>
                    <a:pt x="343" y="495"/>
                  </a:cubicBezTo>
                  <a:lnTo>
                    <a:pt x="343" y="730"/>
                  </a:lnTo>
                  <a:close/>
                  <a:moveTo>
                    <a:pt x="173" y="496"/>
                  </a:moveTo>
                  <a:cubicBezTo>
                    <a:pt x="173" y="730"/>
                    <a:pt x="173" y="730"/>
                    <a:pt x="173" y="730"/>
                  </a:cubicBezTo>
                  <a:cubicBezTo>
                    <a:pt x="249" y="730"/>
                    <a:pt x="249" y="730"/>
                    <a:pt x="249" y="730"/>
                  </a:cubicBezTo>
                  <a:cubicBezTo>
                    <a:pt x="249" y="504"/>
                    <a:pt x="249" y="504"/>
                    <a:pt x="249" y="504"/>
                  </a:cubicBezTo>
                  <a:cubicBezTo>
                    <a:pt x="235" y="502"/>
                    <a:pt x="221" y="499"/>
                    <a:pt x="208" y="496"/>
                  </a:cubicBezTo>
                  <a:lnTo>
                    <a:pt x="173" y="496"/>
                  </a:lnTo>
                  <a:close/>
                  <a:moveTo>
                    <a:pt x="0" y="671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76" y="730"/>
                    <a:pt x="76" y="730"/>
                    <a:pt x="76" y="730"/>
                  </a:cubicBezTo>
                  <a:cubicBezTo>
                    <a:pt x="76" y="613"/>
                    <a:pt x="76" y="613"/>
                    <a:pt x="76" y="613"/>
                  </a:cubicBezTo>
                  <a:cubicBezTo>
                    <a:pt x="58" y="613"/>
                    <a:pt x="58" y="613"/>
                    <a:pt x="58" y="613"/>
                  </a:cubicBezTo>
                  <a:lnTo>
                    <a:pt x="0" y="6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0746105" y="4346921"/>
              <a:ext cx="1769745" cy="1846108"/>
            </a:xfrm>
            <a:custGeom>
              <a:avLst/>
              <a:gdLst>
                <a:gd name="T0" fmla="*/ 549 w 627"/>
                <a:gd name="T1" fmla="*/ 78 h 626"/>
                <a:gd name="T2" fmla="*/ 268 w 627"/>
                <a:gd name="T3" fmla="*/ 78 h 626"/>
                <a:gd name="T4" fmla="*/ 249 w 627"/>
                <a:gd name="T5" fmla="*/ 337 h 626"/>
                <a:gd name="T6" fmla="*/ 215 w 627"/>
                <a:gd name="T7" fmla="*/ 371 h 626"/>
                <a:gd name="T8" fmla="*/ 168 w 627"/>
                <a:gd name="T9" fmla="*/ 385 h 626"/>
                <a:gd name="T10" fmla="*/ 20 w 627"/>
                <a:gd name="T11" fmla="*/ 533 h 626"/>
                <a:gd name="T12" fmla="*/ 20 w 627"/>
                <a:gd name="T13" fmla="*/ 605 h 626"/>
                <a:gd name="T14" fmla="*/ 93 w 627"/>
                <a:gd name="T15" fmla="*/ 605 h 626"/>
                <a:gd name="T16" fmla="*/ 241 w 627"/>
                <a:gd name="T17" fmla="*/ 458 h 626"/>
                <a:gd name="T18" fmla="*/ 255 w 627"/>
                <a:gd name="T19" fmla="*/ 411 h 626"/>
                <a:gd name="T20" fmla="*/ 290 w 627"/>
                <a:gd name="T21" fmla="*/ 377 h 626"/>
                <a:gd name="T22" fmla="*/ 549 w 627"/>
                <a:gd name="T23" fmla="*/ 358 h 626"/>
                <a:gd name="T24" fmla="*/ 549 w 627"/>
                <a:gd name="T25" fmla="*/ 78 h 626"/>
                <a:gd name="T26" fmla="*/ 509 w 627"/>
                <a:gd name="T27" fmla="*/ 318 h 626"/>
                <a:gd name="T28" fmla="*/ 308 w 627"/>
                <a:gd name="T29" fmla="*/ 318 h 626"/>
                <a:gd name="T30" fmla="*/ 308 w 627"/>
                <a:gd name="T31" fmla="*/ 118 h 626"/>
                <a:gd name="T32" fmla="*/ 509 w 627"/>
                <a:gd name="T33" fmla="*/ 118 h 626"/>
                <a:gd name="T34" fmla="*/ 509 w 627"/>
                <a:gd name="T35" fmla="*/ 31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7" h="626">
                  <a:moveTo>
                    <a:pt x="549" y="78"/>
                  </a:moveTo>
                  <a:cubicBezTo>
                    <a:pt x="472" y="0"/>
                    <a:pt x="346" y="0"/>
                    <a:pt x="268" y="78"/>
                  </a:cubicBezTo>
                  <a:cubicBezTo>
                    <a:pt x="197" y="148"/>
                    <a:pt x="191" y="259"/>
                    <a:pt x="249" y="337"/>
                  </a:cubicBezTo>
                  <a:cubicBezTo>
                    <a:pt x="215" y="371"/>
                    <a:pt x="215" y="371"/>
                    <a:pt x="215" y="371"/>
                  </a:cubicBezTo>
                  <a:cubicBezTo>
                    <a:pt x="199" y="368"/>
                    <a:pt x="181" y="373"/>
                    <a:pt x="168" y="385"/>
                  </a:cubicBezTo>
                  <a:cubicBezTo>
                    <a:pt x="20" y="533"/>
                    <a:pt x="20" y="533"/>
                    <a:pt x="20" y="533"/>
                  </a:cubicBezTo>
                  <a:cubicBezTo>
                    <a:pt x="0" y="553"/>
                    <a:pt x="0" y="585"/>
                    <a:pt x="20" y="605"/>
                  </a:cubicBezTo>
                  <a:cubicBezTo>
                    <a:pt x="40" y="626"/>
                    <a:pt x="73" y="626"/>
                    <a:pt x="93" y="605"/>
                  </a:cubicBezTo>
                  <a:cubicBezTo>
                    <a:pt x="241" y="458"/>
                    <a:pt x="241" y="458"/>
                    <a:pt x="241" y="458"/>
                  </a:cubicBezTo>
                  <a:cubicBezTo>
                    <a:pt x="254" y="445"/>
                    <a:pt x="258" y="427"/>
                    <a:pt x="255" y="411"/>
                  </a:cubicBezTo>
                  <a:cubicBezTo>
                    <a:pt x="290" y="377"/>
                    <a:pt x="290" y="377"/>
                    <a:pt x="290" y="377"/>
                  </a:cubicBezTo>
                  <a:cubicBezTo>
                    <a:pt x="367" y="435"/>
                    <a:pt x="479" y="429"/>
                    <a:pt x="549" y="358"/>
                  </a:cubicBezTo>
                  <a:cubicBezTo>
                    <a:pt x="627" y="281"/>
                    <a:pt x="627" y="155"/>
                    <a:pt x="549" y="78"/>
                  </a:cubicBezTo>
                  <a:close/>
                  <a:moveTo>
                    <a:pt x="509" y="318"/>
                  </a:moveTo>
                  <a:cubicBezTo>
                    <a:pt x="454" y="373"/>
                    <a:pt x="364" y="373"/>
                    <a:pt x="308" y="318"/>
                  </a:cubicBezTo>
                  <a:cubicBezTo>
                    <a:pt x="253" y="263"/>
                    <a:pt x="253" y="173"/>
                    <a:pt x="308" y="118"/>
                  </a:cubicBezTo>
                  <a:cubicBezTo>
                    <a:pt x="364" y="63"/>
                    <a:pt x="454" y="63"/>
                    <a:pt x="509" y="118"/>
                  </a:cubicBezTo>
                  <a:cubicBezTo>
                    <a:pt x="564" y="173"/>
                    <a:pt x="564" y="263"/>
                    <a:pt x="509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40" y="510011"/>
            <a:ext cx="2967423" cy="296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877" y="644976"/>
            <a:ext cx="2980952" cy="24666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242361" y="8868838"/>
            <a:ext cx="8727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SV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Thực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Hiện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Tô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Minh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Khuê</a:t>
            </a:r>
            <a:endParaRPr lang="en-US" sz="4000" spc="500" dirty="0">
              <a:solidFill>
                <a:schemeClr val="bg1"/>
              </a:solidFill>
              <a:latin typeface="Ubuntu" panose="020B0504030602030204"/>
              <a:cs typeface="Arial" panose="020B0604020202020204" pitchFamily="34" charset="0"/>
            </a:endParaRPr>
          </a:p>
          <a:p>
            <a:pPr algn="ctr"/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Đoàn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Thế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Duy</a:t>
            </a:r>
            <a:endParaRPr lang="en-US" sz="4000" spc="500" dirty="0">
              <a:solidFill>
                <a:schemeClr val="bg1"/>
              </a:solidFill>
              <a:latin typeface="Ubuntu" panose="020B0504030602030204"/>
              <a:cs typeface="Arial" panose="020B0604020202020204" pitchFamily="34" charset="0"/>
            </a:endParaRPr>
          </a:p>
          <a:p>
            <a:pPr algn="ctr"/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Nguyễn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</a:t>
            </a:r>
            <a:r>
              <a:rPr lang="en-US" sz="4000" spc="500" dirty="0" err="1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Văn</a:t>
            </a:r>
            <a:r>
              <a:rPr lang="en-US" sz="4000" spc="500" dirty="0">
                <a:solidFill>
                  <a:schemeClr val="bg1"/>
                </a:solidFill>
                <a:latin typeface="Ubuntu" panose="020B0504030602030204"/>
                <a:cs typeface="Arial" panose="020B0604020202020204" pitchFamily="34" charset="0"/>
              </a:rPr>
              <a:t> Minh</a:t>
            </a:r>
            <a:endParaRPr lang="en-US" sz="4000" spc="500" dirty="0">
              <a:solidFill>
                <a:schemeClr val="accent4"/>
              </a:solidFill>
              <a:latin typeface="Ubuntu" panose="020B0504030602030204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779" y="4047846"/>
            <a:ext cx="1454206" cy="14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2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18263" y="1483706"/>
            <a:ext cx="22013212" cy="106937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38" t="-5545" r="-736" b="-28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218263" y="1483706"/>
            <a:ext cx="21969729" cy="10698465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18947" y="32752"/>
            <a:ext cx="8540416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54837" y="230850"/>
            <a:ext cx="840167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THIẾT KẾ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Ubuntu medium" panose="020B0604030602030204" pitchFamily="34" charset="0"/>
              </a:rPr>
              <a:t>DATABASE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4836" y="12656550"/>
            <a:ext cx="777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Ubuntu" panose="020B0504030602030204" pitchFamily="34" charset="0"/>
              </a:rPr>
              <a:t>DANH SÁCH CÁC TABLE</a:t>
            </a:r>
          </a:p>
        </p:txBody>
      </p:sp>
      <p:sp>
        <p:nvSpPr>
          <p:cNvPr id="52" name="Oval 51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69" name="Rectangle 68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Hình ảnh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622884" y="2204955"/>
            <a:ext cx="18913642" cy="92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1" grpId="0" animBg="1"/>
      <p:bldP spid="5" grpId="0" animBg="1"/>
      <p:bldP spid="6" grpId="0"/>
      <p:bldP spid="44" grpId="0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86853" y="278447"/>
            <a:ext cx="12112644" cy="1314608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Box 3"/>
          <p:cNvSpPr txBox="1"/>
          <p:nvPr/>
        </p:nvSpPr>
        <p:spPr>
          <a:xfrm>
            <a:off x="5886853" y="623879"/>
            <a:ext cx="11646193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98" dirty="0">
                <a:solidFill>
                  <a:srgbClr val="242E38"/>
                </a:solidFill>
                <a:latin typeface="Ubuntu" panose="020B0504030602030204" pitchFamily="34" charset="0"/>
              </a:rPr>
              <a:t>SƠ ĐỒ </a:t>
            </a:r>
          </a:p>
          <a:p>
            <a:r>
              <a:rPr lang="en-US" sz="5998" dirty="0">
                <a:solidFill>
                  <a:srgbClr val="242E38"/>
                </a:solidFill>
                <a:latin typeface="Ubuntu" panose="020B0504030602030204" pitchFamily="34" charset="0"/>
              </a:rPr>
              <a:t>LIÊN KẾT MÀN HÌNH</a:t>
            </a:r>
          </a:p>
        </p:txBody>
      </p:sp>
      <p:sp>
        <p:nvSpPr>
          <p:cNvPr id="12" name="Oval 11"/>
          <p:cNvSpPr/>
          <p:nvPr/>
        </p:nvSpPr>
        <p:spPr>
          <a:xfrm>
            <a:off x="22465210" y="12444544"/>
            <a:ext cx="642772" cy="642772"/>
          </a:xfrm>
          <a:prstGeom prst="ellipse">
            <a:avLst/>
          </a:prstGeom>
          <a:solidFill>
            <a:srgbClr val="242E38"/>
          </a:solidFill>
          <a:ln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8091" y="5099073"/>
            <a:ext cx="6961175" cy="68127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Rectangle 4"/>
          <p:cNvSpPr/>
          <p:nvPr/>
        </p:nvSpPr>
        <p:spPr>
          <a:xfrm>
            <a:off x="914399" y="5755337"/>
            <a:ext cx="5214551" cy="54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23" y="3764304"/>
            <a:ext cx="14490503" cy="868023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177111" y="1422567"/>
            <a:ext cx="622481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Ubuntu light" panose="020B0304030602030204" pitchFamily="34" charset="0"/>
              </a:rPr>
              <a:t>START </a:t>
            </a:r>
            <a:r>
              <a:rPr lang="en-US" sz="6000" dirty="0">
                <a:solidFill>
                  <a:schemeClr val="bg1"/>
                </a:solidFill>
                <a:latin typeface="Ubuntu medium" panose="020B0604030602030204" pitchFamily="34" charset="0"/>
              </a:rPr>
              <a:t>TIMELINE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5843" y="6165431"/>
            <a:ext cx="52145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7030A0"/>
                </a:solidFill>
                <a:latin typeface="Ubuntu medium" panose="020B0604030602030204" pitchFamily="34" charset="0"/>
              </a:rPr>
              <a:t>QUẢN LÍ QUÁN CAFE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58" y="8136553"/>
            <a:ext cx="2430520" cy="24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 animBg="1"/>
      <p:bldP spid="16" grpId="0" animBg="1"/>
      <p:bldP spid="5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27822"/>
            <a:ext cx="24377650" cy="13714212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7300" y="350663"/>
            <a:ext cx="7843332" cy="6325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" y="7106980"/>
            <a:ext cx="7843332" cy="6325083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1689100" y="8562975"/>
            <a:ext cx="6794500" cy="3286125"/>
          </a:xfrm>
          <a:prstGeom prst="roundRect">
            <a:avLst>
              <a:gd name="adj" fmla="val 9101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8"/>
          <p:cNvSpPr/>
          <p:nvPr/>
        </p:nvSpPr>
        <p:spPr>
          <a:xfrm rot="5400000">
            <a:off x="4057318" y="7422818"/>
            <a:ext cx="3294616" cy="5557951"/>
          </a:xfrm>
          <a:prstGeom prst="round2SameRect">
            <a:avLst>
              <a:gd name="adj1" fmla="val 90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369674" y="9282952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69674" y="2514599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1296" y="1786"/>
            <a:ext cx="195954" cy="13714214"/>
          </a:xfrm>
          <a:prstGeom prst="rect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49455" y="9068757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NẠP DATABASE</a:t>
            </a:r>
          </a:p>
        </p:txBody>
      </p:sp>
      <p:grpSp>
        <p:nvGrpSpPr>
          <p:cNvPr id="48" name="Group 47"/>
          <p:cNvGrpSpPr/>
          <p:nvPr/>
        </p:nvGrpSpPr>
        <p:grpSpPr>
          <a:xfrm flipH="1">
            <a:off x="15800643" y="1794150"/>
            <a:ext cx="6794501" cy="3294616"/>
            <a:chOff x="16128886" y="4874395"/>
            <a:chExt cx="6794501" cy="329461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16128886" y="4882884"/>
              <a:ext cx="6794500" cy="3286125"/>
            </a:xfrm>
            <a:prstGeom prst="roundRect">
              <a:avLst>
                <a:gd name="adj" fmla="val 9101"/>
              </a:avLst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Top Corners Rounded 46"/>
            <p:cNvSpPr/>
            <p:nvPr/>
          </p:nvSpPr>
          <p:spPr>
            <a:xfrm rot="5400000">
              <a:off x="18497104" y="3742727"/>
              <a:ext cx="3294616" cy="5557951"/>
            </a:xfrm>
            <a:prstGeom prst="round2SameRect">
              <a:avLst>
                <a:gd name="adj1" fmla="val 903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53740" y="9678635"/>
            <a:ext cx="4892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Vào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đường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dẩn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C:\Program Files (x86)\LTTQ Group\QLCAFE\Database</a:t>
            </a:r>
          </a:p>
          <a:p>
            <a:pPr>
              <a:lnSpc>
                <a:spcPts val="3000"/>
              </a:lnSpc>
            </a:pP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Chạy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file .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cmd</a:t>
            </a:r>
            <a:endParaRPr lang="en-US" sz="28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84877" y="2294750"/>
            <a:ext cx="476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A698"/>
                </a:solidFill>
                <a:latin typeface="Ubuntu medium" panose="020B0604030602030204" pitchFamily="34" charset="0"/>
              </a:rPr>
              <a:t>DOWNLOAD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89162" y="2904628"/>
            <a:ext cx="4892040" cy="159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Link:</a:t>
            </a:r>
          </a:p>
          <a:p>
            <a:pPr>
              <a:lnSpc>
                <a:spcPts val="3000"/>
              </a:lnSpc>
            </a:pPr>
            <a:r>
              <a:rPr lang="vi-VN" sz="2800" u="sng" dirty="0">
                <a:hlinkClick r:id="rId3"/>
              </a:rPr>
              <a:t>https://github.com/khuetm99/QLCAFE-LTTQ</a:t>
            </a:r>
            <a:endParaRPr lang="en-US" sz="2800" dirty="0"/>
          </a:p>
          <a:p>
            <a:pPr>
              <a:lnSpc>
                <a:spcPts val="3000"/>
              </a:lnSpc>
            </a:pPr>
            <a:endParaRPr lang="en-US" sz="20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5227300" y="9770269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35250" y="9753600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35225" y="10642748"/>
            <a:ext cx="61722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dirty="0">
                <a:solidFill>
                  <a:schemeClr val="accent4"/>
                </a:solidFill>
                <a:latin typeface="Ubuntu" panose="020B0504030602030204" pitchFamily="34" charset="0"/>
              </a:rPr>
              <a:t>ĐĂNG NHẬP</a:t>
            </a:r>
          </a:p>
          <a:p>
            <a:pPr>
              <a:lnSpc>
                <a:spcPts val="3000"/>
              </a:lnSpc>
            </a:pP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khoản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mặc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định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là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rgbClr val="4F5153"/>
                </a:solidFill>
                <a:latin typeface="Ubuntu" panose="020B0504030602030204" pitchFamily="34" charset="0"/>
              </a:rPr>
              <a:t>khue</a:t>
            </a:r>
            <a:r>
              <a:rPr lang="en-US" sz="2800" dirty="0">
                <a:solidFill>
                  <a:srgbClr val="4F5153"/>
                </a:solidFill>
                <a:latin typeface="Ubuntu" panose="020B0504030602030204" pitchFamily="34" charset="0"/>
              </a:rPr>
              <a:t>/1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6999785" y="3006227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9785" y="3006227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20827" y="3967574"/>
            <a:ext cx="759631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4000" dirty="0">
                <a:solidFill>
                  <a:srgbClr val="7030A0"/>
                </a:solidFill>
                <a:latin typeface="Ubuntu" panose="020B0504030602030204" pitchFamily="34" charset="0"/>
              </a:rPr>
              <a:t>GIẢI NÉN CHẠY FILE SET UP</a:t>
            </a:r>
          </a:p>
        </p:txBody>
      </p:sp>
      <p:sp>
        <p:nvSpPr>
          <p:cNvPr id="26" name="Oval 25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6200000">
            <a:off x="14953177" y="3200183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6200000" flipH="1" flipV="1">
            <a:off x="8177996" y="9952760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1904971" y="2948025"/>
            <a:ext cx="575953" cy="766088"/>
          </a:xfrm>
          <a:custGeom>
            <a:avLst/>
            <a:gdLst>
              <a:gd name="T0" fmla="*/ 11 w 184"/>
              <a:gd name="T1" fmla="*/ 0 h 240"/>
              <a:gd name="T2" fmla="*/ 0 w 184"/>
              <a:gd name="T3" fmla="*/ 229 h 240"/>
              <a:gd name="T4" fmla="*/ 173 w 184"/>
              <a:gd name="T5" fmla="*/ 240 h 240"/>
              <a:gd name="T6" fmla="*/ 184 w 184"/>
              <a:gd name="T7" fmla="*/ 11 h 240"/>
              <a:gd name="T8" fmla="*/ 162 w 184"/>
              <a:gd name="T9" fmla="*/ 219 h 240"/>
              <a:gd name="T10" fmla="*/ 22 w 184"/>
              <a:gd name="T11" fmla="*/ 77 h 240"/>
              <a:gd name="T12" fmla="*/ 162 w 184"/>
              <a:gd name="T13" fmla="*/ 219 h 240"/>
              <a:gd name="T14" fmla="*/ 22 w 184"/>
              <a:gd name="T15" fmla="*/ 55 h 240"/>
              <a:gd name="T16" fmla="*/ 162 w 184"/>
              <a:gd name="T17" fmla="*/ 22 h 240"/>
              <a:gd name="T18" fmla="*/ 48 w 184"/>
              <a:gd name="T19" fmla="*/ 125 h 240"/>
              <a:gd name="T20" fmla="*/ 71 w 184"/>
              <a:gd name="T21" fmla="*/ 121 h 240"/>
              <a:gd name="T22" fmla="*/ 66 w 184"/>
              <a:gd name="T23" fmla="*/ 98 h 240"/>
              <a:gd name="T24" fmla="*/ 43 w 184"/>
              <a:gd name="T25" fmla="*/ 102 h 240"/>
              <a:gd name="T26" fmla="*/ 48 w 184"/>
              <a:gd name="T27" fmla="*/ 125 h 240"/>
              <a:gd name="T28" fmla="*/ 101 w 184"/>
              <a:gd name="T29" fmla="*/ 125 h 240"/>
              <a:gd name="T30" fmla="*/ 106 w 184"/>
              <a:gd name="T31" fmla="*/ 102 h 240"/>
              <a:gd name="T32" fmla="*/ 83 w 184"/>
              <a:gd name="T33" fmla="*/ 98 h 240"/>
              <a:gd name="T34" fmla="*/ 78 w 184"/>
              <a:gd name="T35" fmla="*/ 121 h 240"/>
              <a:gd name="T36" fmla="*/ 118 w 184"/>
              <a:gd name="T37" fmla="*/ 125 h 240"/>
              <a:gd name="T38" fmla="*/ 141 w 184"/>
              <a:gd name="T39" fmla="*/ 121 h 240"/>
              <a:gd name="T40" fmla="*/ 136 w 184"/>
              <a:gd name="T41" fmla="*/ 98 h 240"/>
              <a:gd name="T42" fmla="*/ 113 w 184"/>
              <a:gd name="T43" fmla="*/ 102 h 240"/>
              <a:gd name="T44" fmla="*/ 118 w 184"/>
              <a:gd name="T45" fmla="*/ 125 h 240"/>
              <a:gd name="T46" fmla="*/ 66 w 184"/>
              <a:gd name="T47" fmla="*/ 161 h 240"/>
              <a:gd name="T48" fmla="*/ 71 w 184"/>
              <a:gd name="T49" fmla="*/ 138 h 240"/>
              <a:gd name="T50" fmla="*/ 48 w 184"/>
              <a:gd name="T51" fmla="*/ 134 h 240"/>
              <a:gd name="T52" fmla="*/ 43 w 184"/>
              <a:gd name="T53" fmla="*/ 157 h 240"/>
              <a:gd name="T54" fmla="*/ 83 w 184"/>
              <a:gd name="T55" fmla="*/ 161 h 240"/>
              <a:gd name="T56" fmla="*/ 106 w 184"/>
              <a:gd name="T57" fmla="*/ 157 h 240"/>
              <a:gd name="T58" fmla="*/ 101 w 184"/>
              <a:gd name="T59" fmla="*/ 134 h 240"/>
              <a:gd name="T60" fmla="*/ 78 w 184"/>
              <a:gd name="T61" fmla="*/ 138 h 240"/>
              <a:gd name="T62" fmla="*/ 83 w 184"/>
              <a:gd name="T63" fmla="*/ 161 h 240"/>
              <a:gd name="T64" fmla="*/ 66 w 184"/>
              <a:gd name="T65" fmla="*/ 198 h 240"/>
              <a:gd name="T66" fmla="*/ 71 w 184"/>
              <a:gd name="T67" fmla="*/ 175 h 240"/>
              <a:gd name="T68" fmla="*/ 48 w 184"/>
              <a:gd name="T69" fmla="*/ 170 h 240"/>
              <a:gd name="T70" fmla="*/ 43 w 184"/>
              <a:gd name="T71" fmla="*/ 193 h 240"/>
              <a:gd name="T72" fmla="*/ 83 w 184"/>
              <a:gd name="T73" fmla="*/ 198 h 240"/>
              <a:gd name="T74" fmla="*/ 106 w 184"/>
              <a:gd name="T75" fmla="*/ 193 h 240"/>
              <a:gd name="T76" fmla="*/ 101 w 184"/>
              <a:gd name="T77" fmla="*/ 170 h 240"/>
              <a:gd name="T78" fmla="*/ 78 w 184"/>
              <a:gd name="T79" fmla="*/ 175 h 240"/>
              <a:gd name="T80" fmla="*/ 83 w 184"/>
              <a:gd name="T81" fmla="*/ 198 h 240"/>
              <a:gd name="T82" fmla="*/ 136 w 184"/>
              <a:gd name="T83" fmla="*/ 198 h 240"/>
              <a:gd name="T84" fmla="*/ 141 w 184"/>
              <a:gd name="T85" fmla="*/ 138 h 240"/>
              <a:gd name="T86" fmla="*/ 118 w 184"/>
              <a:gd name="T87" fmla="*/ 134 h 240"/>
              <a:gd name="T88" fmla="*/ 113 w 184"/>
              <a:gd name="T89" fmla="*/ 19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240">
                <a:moveTo>
                  <a:pt x="173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6"/>
                  <a:pt x="5" y="240"/>
                  <a:pt x="11" y="240"/>
                </a:cubicBezTo>
                <a:cubicBezTo>
                  <a:pt x="173" y="240"/>
                  <a:pt x="173" y="240"/>
                  <a:pt x="173" y="240"/>
                </a:cubicBezTo>
                <a:cubicBezTo>
                  <a:pt x="179" y="240"/>
                  <a:pt x="184" y="236"/>
                  <a:pt x="184" y="229"/>
                </a:cubicBezTo>
                <a:cubicBezTo>
                  <a:pt x="184" y="11"/>
                  <a:pt x="184" y="11"/>
                  <a:pt x="184" y="11"/>
                </a:cubicBezTo>
                <a:cubicBezTo>
                  <a:pt x="184" y="5"/>
                  <a:pt x="179" y="0"/>
                  <a:pt x="173" y="0"/>
                </a:cubicBezTo>
                <a:close/>
                <a:moveTo>
                  <a:pt x="162" y="219"/>
                </a:moveTo>
                <a:cubicBezTo>
                  <a:pt x="22" y="219"/>
                  <a:pt x="22" y="219"/>
                  <a:pt x="22" y="219"/>
                </a:cubicBezTo>
                <a:cubicBezTo>
                  <a:pt x="22" y="77"/>
                  <a:pt x="22" y="77"/>
                  <a:pt x="22" y="77"/>
                </a:cubicBezTo>
                <a:cubicBezTo>
                  <a:pt x="162" y="77"/>
                  <a:pt x="162" y="77"/>
                  <a:pt x="162" y="77"/>
                </a:cubicBezTo>
                <a:lnTo>
                  <a:pt x="162" y="219"/>
                </a:lnTo>
                <a:close/>
                <a:moveTo>
                  <a:pt x="162" y="55"/>
                </a:moveTo>
                <a:cubicBezTo>
                  <a:pt x="22" y="55"/>
                  <a:pt x="22" y="55"/>
                  <a:pt x="22" y="55"/>
                </a:cubicBezTo>
                <a:cubicBezTo>
                  <a:pt x="22" y="22"/>
                  <a:pt x="22" y="22"/>
                  <a:pt x="22" y="22"/>
                </a:cubicBezTo>
                <a:cubicBezTo>
                  <a:pt x="162" y="22"/>
                  <a:pt x="162" y="22"/>
                  <a:pt x="162" y="22"/>
                </a:cubicBezTo>
                <a:lnTo>
                  <a:pt x="162" y="55"/>
                </a:lnTo>
                <a:close/>
                <a:moveTo>
                  <a:pt x="48" y="125"/>
                </a:moveTo>
                <a:cubicBezTo>
                  <a:pt x="66" y="125"/>
                  <a:pt x="66" y="125"/>
                  <a:pt x="66" y="125"/>
                </a:cubicBezTo>
                <a:cubicBezTo>
                  <a:pt x="69" y="125"/>
                  <a:pt x="71" y="123"/>
                  <a:pt x="71" y="12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0"/>
                  <a:pt x="69" y="98"/>
                  <a:pt x="66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45" y="98"/>
                  <a:pt x="43" y="100"/>
                  <a:pt x="43" y="102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43" y="123"/>
                  <a:pt x="45" y="125"/>
                  <a:pt x="48" y="125"/>
                </a:cubicBezTo>
                <a:close/>
                <a:moveTo>
                  <a:pt x="83" y="125"/>
                </a:moveTo>
                <a:cubicBezTo>
                  <a:pt x="101" y="125"/>
                  <a:pt x="101" y="125"/>
                  <a:pt x="101" y="125"/>
                </a:cubicBezTo>
                <a:cubicBezTo>
                  <a:pt x="104" y="125"/>
                  <a:pt x="106" y="123"/>
                  <a:pt x="106" y="121"/>
                </a:cubicBezTo>
                <a:cubicBezTo>
                  <a:pt x="106" y="102"/>
                  <a:pt x="106" y="102"/>
                  <a:pt x="106" y="102"/>
                </a:cubicBezTo>
                <a:cubicBezTo>
                  <a:pt x="106" y="100"/>
                  <a:pt x="104" y="98"/>
                  <a:pt x="101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0" y="98"/>
                  <a:pt x="78" y="100"/>
                  <a:pt x="78" y="102"/>
                </a:cubicBezTo>
                <a:cubicBezTo>
                  <a:pt x="78" y="121"/>
                  <a:pt x="78" y="121"/>
                  <a:pt x="78" y="121"/>
                </a:cubicBezTo>
                <a:cubicBezTo>
                  <a:pt x="78" y="123"/>
                  <a:pt x="80" y="125"/>
                  <a:pt x="83" y="125"/>
                </a:cubicBezTo>
                <a:close/>
                <a:moveTo>
                  <a:pt x="118" y="125"/>
                </a:moveTo>
                <a:cubicBezTo>
                  <a:pt x="136" y="125"/>
                  <a:pt x="136" y="125"/>
                  <a:pt x="136" y="125"/>
                </a:cubicBezTo>
                <a:cubicBezTo>
                  <a:pt x="139" y="125"/>
                  <a:pt x="141" y="123"/>
                  <a:pt x="141" y="121"/>
                </a:cubicBezTo>
                <a:cubicBezTo>
                  <a:pt x="141" y="102"/>
                  <a:pt x="141" y="102"/>
                  <a:pt x="141" y="102"/>
                </a:cubicBezTo>
                <a:cubicBezTo>
                  <a:pt x="141" y="100"/>
                  <a:pt x="139" y="98"/>
                  <a:pt x="136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5" y="98"/>
                  <a:pt x="113" y="100"/>
                  <a:pt x="113" y="10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13" y="123"/>
                  <a:pt x="115" y="125"/>
                  <a:pt x="118" y="125"/>
                </a:cubicBezTo>
                <a:close/>
                <a:moveTo>
                  <a:pt x="48" y="161"/>
                </a:moveTo>
                <a:cubicBezTo>
                  <a:pt x="66" y="161"/>
                  <a:pt x="66" y="161"/>
                  <a:pt x="66" y="161"/>
                </a:cubicBezTo>
                <a:cubicBezTo>
                  <a:pt x="69" y="161"/>
                  <a:pt x="71" y="159"/>
                  <a:pt x="71" y="157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69" y="134"/>
                  <a:pt x="66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45" y="134"/>
                  <a:pt x="43" y="136"/>
                  <a:pt x="43" y="138"/>
                </a:cubicBezTo>
                <a:cubicBezTo>
                  <a:pt x="43" y="157"/>
                  <a:pt x="43" y="157"/>
                  <a:pt x="43" y="157"/>
                </a:cubicBezTo>
                <a:cubicBezTo>
                  <a:pt x="43" y="159"/>
                  <a:pt x="45" y="161"/>
                  <a:pt x="48" y="161"/>
                </a:cubicBezTo>
                <a:close/>
                <a:moveTo>
                  <a:pt x="83" y="161"/>
                </a:moveTo>
                <a:cubicBezTo>
                  <a:pt x="101" y="161"/>
                  <a:pt x="101" y="161"/>
                  <a:pt x="101" y="161"/>
                </a:cubicBezTo>
                <a:cubicBezTo>
                  <a:pt x="104" y="161"/>
                  <a:pt x="106" y="159"/>
                  <a:pt x="106" y="157"/>
                </a:cubicBezTo>
                <a:cubicBezTo>
                  <a:pt x="106" y="138"/>
                  <a:pt x="106" y="138"/>
                  <a:pt x="106" y="138"/>
                </a:cubicBezTo>
                <a:cubicBezTo>
                  <a:pt x="106" y="136"/>
                  <a:pt x="104" y="134"/>
                  <a:pt x="101" y="134"/>
                </a:cubicBezTo>
                <a:cubicBezTo>
                  <a:pt x="83" y="134"/>
                  <a:pt x="83" y="134"/>
                  <a:pt x="83" y="134"/>
                </a:cubicBezTo>
                <a:cubicBezTo>
                  <a:pt x="80" y="134"/>
                  <a:pt x="78" y="136"/>
                  <a:pt x="78" y="138"/>
                </a:cubicBezTo>
                <a:cubicBezTo>
                  <a:pt x="78" y="157"/>
                  <a:pt x="78" y="157"/>
                  <a:pt x="78" y="157"/>
                </a:cubicBezTo>
                <a:cubicBezTo>
                  <a:pt x="78" y="159"/>
                  <a:pt x="80" y="161"/>
                  <a:pt x="83" y="161"/>
                </a:cubicBezTo>
                <a:close/>
                <a:moveTo>
                  <a:pt x="48" y="198"/>
                </a:moveTo>
                <a:cubicBezTo>
                  <a:pt x="66" y="198"/>
                  <a:pt x="66" y="198"/>
                  <a:pt x="66" y="198"/>
                </a:cubicBezTo>
                <a:cubicBezTo>
                  <a:pt x="69" y="198"/>
                  <a:pt x="71" y="196"/>
                  <a:pt x="71" y="193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1" y="172"/>
                  <a:pt x="69" y="170"/>
                  <a:pt x="66" y="170"/>
                </a:cubicBezTo>
                <a:cubicBezTo>
                  <a:pt x="48" y="170"/>
                  <a:pt x="48" y="170"/>
                  <a:pt x="48" y="170"/>
                </a:cubicBezTo>
                <a:cubicBezTo>
                  <a:pt x="45" y="170"/>
                  <a:pt x="43" y="172"/>
                  <a:pt x="43" y="175"/>
                </a:cubicBezTo>
                <a:cubicBezTo>
                  <a:pt x="43" y="193"/>
                  <a:pt x="43" y="193"/>
                  <a:pt x="43" y="193"/>
                </a:cubicBezTo>
                <a:cubicBezTo>
                  <a:pt x="43" y="196"/>
                  <a:pt x="45" y="198"/>
                  <a:pt x="48" y="198"/>
                </a:cubicBezTo>
                <a:close/>
                <a:moveTo>
                  <a:pt x="83" y="198"/>
                </a:moveTo>
                <a:cubicBezTo>
                  <a:pt x="101" y="198"/>
                  <a:pt x="101" y="198"/>
                  <a:pt x="101" y="198"/>
                </a:cubicBezTo>
                <a:cubicBezTo>
                  <a:pt x="104" y="198"/>
                  <a:pt x="106" y="196"/>
                  <a:pt x="106" y="193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6" y="172"/>
                  <a:pt x="104" y="170"/>
                  <a:pt x="101" y="170"/>
                </a:cubicBezTo>
                <a:cubicBezTo>
                  <a:pt x="83" y="170"/>
                  <a:pt x="83" y="170"/>
                  <a:pt x="83" y="170"/>
                </a:cubicBezTo>
                <a:cubicBezTo>
                  <a:pt x="80" y="170"/>
                  <a:pt x="78" y="172"/>
                  <a:pt x="78" y="175"/>
                </a:cubicBezTo>
                <a:cubicBezTo>
                  <a:pt x="78" y="193"/>
                  <a:pt x="78" y="193"/>
                  <a:pt x="78" y="193"/>
                </a:cubicBezTo>
                <a:cubicBezTo>
                  <a:pt x="78" y="196"/>
                  <a:pt x="80" y="198"/>
                  <a:pt x="83" y="198"/>
                </a:cubicBezTo>
                <a:close/>
                <a:moveTo>
                  <a:pt x="118" y="198"/>
                </a:moveTo>
                <a:cubicBezTo>
                  <a:pt x="136" y="198"/>
                  <a:pt x="136" y="198"/>
                  <a:pt x="136" y="198"/>
                </a:cubicBezTo>
                <a:cubicBezTo>
                  <a:pt x="139" y="198"/>
                  <a:pt x="141" y="196"/>
                  <a:pt x="141" y="193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6"/>
                  <a:pt x="139" y="134"/>
                  <a:pt x="136" y="134"/>
                </a:cubicBezTo>
                <a:cubicBezTo>
                  <a:pt x="118" y="134"/>
                  <a:pt x="118" y="134"/>
                  <a:pt x="118" y="134"/>
                </a:cubicBezTo>
                <a:cubicBezTo>
                  <a:pt x="115" y="134"/>
                  <a:pt x="113" y="136"/>
                  <a:pt x="113" y="138"/>
                </a:cubicBezTo>
                <a:cubicBezTo>
                  <a:pt x="113" y="193"/>
                  <a:pt x="113" y="193"/>
                  <a:pt x="113" y="193"/>
                </a:cubicBezTo>
                <a:cubicBezTo>
                  <a:pt x="113" y="196"/>
                  <a:pt x="115" y="198"/>
                  <a:pt x="118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11799094" y="9731523"/>
            <a:ext cx="805656" cy="729963"/>
          </a:xfrm>
          <a:custGeom>
            <a:avLst/>
            <a:gdLst>
              <a:gd name="T0" fmla="*/ 259 w 260"/>
              <a:gd name="T1" fmla="*/ 101 h 240"/>
              <a:gd name="T2" fmla="*/ 255 w 260"/>
              <a:gd name="T3" fmla="*/ 98 h 240"/>
              <a:gd name="T4" fmla="*/ 238 w 260"/>
              <a:gd name="T5" fmla="*/ 98 h 240"/>
              <a:gd name="T6" fmla="*/ 120 w 260"/>
              <a:gd name="T7" fmla="*/ 0 h 240"/>
              <a:gd name="T8" fmla="*/ 0 w 260"/>
              <a:gd name="T9" fmla="*/ 120 h 240"/>
              <a:gd name="T10" fmla="*/ 120 w 260"/>
              <a:gd name="T11" fmla="*/ 240 h 240"/>
              <a:gd name="T12" fmla="*/ 224 w 260"/>
              <a:gd name="T13" fmla="*/ 180 h 240"/>
              <a:gd name="T14" fmla="*/ 220 w 260"/>
              <a:gd name="T15" fmla="*/ 165 h 240"/>
              <a:gd name="T16" fmla="*/ 205 w 260"/>
              <a:gd name="T17" fmla="*/ 169 h 240"/>
              <a:gd name="T18" fmla="*/ 120 w 260"/>
              <a:gd name="T19" fmla="*/ 218 h 240"/>
              <a:gd name="T20" fmla="*/ 22 w 260"/>
              <a:gd name="T21" fmla="*/ 120 h 240"/>
              <a:gd name="T22" fmla="*/ 120 w 260"/>
              <a:gd name="T23" fmla="*/ 22 h 240"/>
              <a:gd name="T24" fmla="*/ 216 w 260"/>
              <a:gd name="T25" fmla="*/ 98 h 240"/>
              <a:gd name="T26" fmla="*/ 200 w 260"/>
              <a:gd name="T27" fmla="*/ 98 h 240"/>
              <a:gd name="T28" fmla="*/ 195 w 260"/>
              <a:gd name="T29" fmla="*/ 101 h 240"/>
              <a:gd name="T30" fmla="*/ 196 w 260"/>
              <a:gd name="T31" fmla="*/ 107 h 240"/>
              <a:gd name="T32" fmla="*/ 223 w 260"/>
              <a:gd name="T33" fmla="*/ 140 h 240"/>
              <a:gd name="T34" fmla="*/ 227 w 260"/>
              <a:gd name="T35" fmla="*/ 142 h 240"/>
              <a:gd name="T36" fmla="*/ 231 w 260"/>
              <a:gd name="T37" fmla="*/ 140 h 240"/>
              <a:gd name="T38" fmla="*/ 259 w 260"/>
              <a:gd name="T39" fmla="*/ 107 h 240"/>
              <a:gd name="T40" fmla="*/ 259 w 260"/>
              <a:gd name="T41" fmla="*/ 101 h 240"/>
              <a:gd name="T42" fmla="*/ 120 w 260"/>
              <a:gd name="T43" fmla="*/ 27 h 240"/>
              <a:gd name="T44" fmla="*/ 109 w 260"/>
              <a:gd name="T45" fmla="*/ 38 h 240"/>
              <a:gd name="T46" fmla="*/ 109 w 260"/>
              <a:gd name="T47" fmla="*/ 104 h 240"/>
              <a:gd name="T48" fmla="*/ 101 w 260"/>
              <a:gd name="T49" fmla="*/ 120 h 240"/>
              <a:gd name="T50" fmla="*/ 120 w 260"/>
              <a:gd name="T51" fmla="*/ 139 h 240"/>
              <a:gd name="T52" fmla="*/ 128 w 260"/>
              <a:gd name="T53" fmla="*/ 137 h 240"/>
              <a:gd name="T54" fmla="*/ 166 w 260"/>
              <a:gd name="T55" fmla="*/ 159 h 240"/>
              <a:gd name="T56" fmla="*/ 172 w 260"/>
              <a:gd name="T57" fmla="*/ 161 h 240"/>
              <a:gd name="T58" fmla="*/ 181 w 260"/>
              <a:gd name="T59" fmla="*/ 155 h 240"/>
              <a:gd name="T60" fmla="*/ 177 w 260"/>
              <a:gd name="T61" fmla="*/ 140 h 240"/>
              <a:gd name="T62" fmla="*/ 139 w 260"/>
              <a:gd name="T63" fmla="*/ 118 h 240"/>
              <a:gd name="T64" fmla="*/ 131 w 260"/>
              <a:gd name="T65" fmla="*/ 105 h 240"/>
              <a:gd name="T66" fmla="*/ 131 w 260"/>
              <a:gd name="T67" fmla="*/ 38 h 240"/>
              <a:gd name="T68" fmla="*/ 120 w 260"/>
              <a:gd name="T69" fmla="*/ 27 h 240"/>
              <a:gd name="T70" fmla="*/ 120 w 260"/>
              <a:gd name="T71" fmla="*/ 128 h 240"/>
              <a:gd name="T72" fmla="*/ 112 w 260"/>
              <a:gd name="T73" fmla="*/ 120 h 240"/>
              <a:gd name="T74" fmla="*/ 120 w 260"/>
              <a:gd name="T75" fmla="*/ 112 h 240"/>
              <a:gd name="T76" fmla="*/ 128 w 260"/>
              <a:gd name="T77" fmla="*/ 120 h 240"/>
              <a:gd name="T78" fmla="*/ 120 w 260"/>
              <a:gd name="T79" fmla="*/ 12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60" h="240">
                <a:moveTo>
                  <a:pt x="259" y="101"/>
                </a:moveTo>
                <a:cubicBezTo>
                  <a:pt x="259" y="100"/>
                  <a:pt x="257" y="98"/>
                  <a:pt x="255" y="98"/>
                </a:cubicBezTo>
                <a:cubicBezTo>
                  <a:pt x="238" y="98"/>
                  <a:pt x="238" y="98"/>
                  <a:pt x="238" y="98"/>
                </a:cubicBezTo>
                <a:cubicBezTo>
                  <a:pt x="228" y="43"/>
                  <a:pt x="179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63" y="240"/>
                  <a:pt x="203" y="217"/>
                  <a:pt x="224" y="180"/>
                </a:cubicBezTo>
                <a:cubicBezTo>
                  <a:pt x="227" y="175"/>
                  <a:pt x="226" y="168"/>
                  <a:pt x="220" y="165"/>
                </a:cubicBezTo>
                <a:cubicBezTo>
                  <a:pt x="215" y="162"/>
                  <a:pt x="208" y="164"/>
                  <a:pt x="205" y="169"/>
                </a:cubicBezTo>
                <a:cubicBezTo>
                  <a:pt x="188" y="200"/>
                  <a:pt x="155" y="218"/>
                  <a:pt x="120" y="218"/>
                </a:cubicBezTo>
                <a:cubicBezTo>
                  <a:pt x="66" y="218"/>
                  <a:pt x="22" y="174"/>
                  <a:pt x="22" y="120"/>
                </a:cubicBezTo>
                <a:cubicBezTo>
                  <a:pt x="22" y="66"/>
                  <a:pt x="66" y="22"/>
                  <a:pt x="120" y="22"/>
                </a:cubicBezTo>
                <a:cubicBezTo>
                  <a:pt x="167" y="22"/>
                  <a:pt x="206" y="55"/>
                  <a:pt x="216" y="98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198" y="98"/>
                  <a:pt x="196" y="100"/>
                  <a:pt x="195" y="101"/>
                </a:cubicBezTo>
                <a:cubicBezTo>
                  <a:pt x="194" y="103"/>
                  <a:pt x="194" y="106"/>
                  <a:pt x="196" y="107"/>
                </a:cubicBezTo>
                <a:cubicBezTo>
                  <a:pt x="223" y="140"/>
                  <a:pt x="223" y="140"/>
                  <a:pt x="223" y="140"/>
                </a:cubicBezTo>
                <a:cubicBezTo>
                  <a:pt x="224" y="141"/>
                  <a:pt x="226" y="142"/>
                  <a:pt x="227" y="142"/>
                </a:cubicBezTo>
                <a:cubicBezTo>
                  <a:pt x="229" y="142"/>
                  <a:pt x="230" y="141"/>
                  <a:pt x="231" y="140"/>
                </a:cubicBezTo>
                <a:cubicBezTo>
                  <a:pt x="259" y="107"/>
                  <a:pt x="259" y="107"/>
                  <a:pt x="259" y="107"/>
                </a:cubicBezTo>
                <a:cubicBezTo>
                  <a:pt x="260" y="106"/>
                  <a:pt x="260" y="103"/>
                  <a:pt x="259" y="101"/>
                </a:cubicBezTo>
                <a:close/>
                <a:moveTo>
                  <a:pt x="120" y="27"/>
                </a:moveTo>
                <a:cubicBezTo>
                  <a:pt x="114" y="27"/>
                  <a:pt x="109" y="32"/>
                  <a:pt x="109" y="38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4" y="108"/>
                  <a:pt x="101" y="114"/>
                  <a:pt x="101" y="120"/>
                </a:cubicBezTo>
                <a:cubicBezTo>
                  <a:pt x="101" y="131"/>
                  <a:pt x="110" y="139"/>
                  <a:pt x="120" y="139"/>
                </a:cubicBezTo>
                <a:cubicBezTo>
                  <a:pt x="123" y="139"/>
                  <a:pt x="126" y="139"/>
                  <a:pt x="128" y="137"/>
                </a:cubicBezTo>
                <a:cubicBezTo>
                  <a:pt x="166" y="159"/>
                  <a:pt x="166" y="159"/>
                  <a:pt x="166" y="159"/>
                </a:cubicBezTo>
                <a:cubicBezTo>
                  <a:pt x="168" y="160"/>
                  <a:pt x="170" y="161"/>
                  <a:pt x="172" y="161"/>
                </a:cubicBezTo>
                <a:cubicBezTo>
                  <a:pt x="175" y="161"/>
                  <a:pt x="179" y="159"/>
                  <a:pt x="181" y="155"/>
                </a:cubicBezTo>
                <a:cubicBezTo>
                  <a:pt x="184" y="150"/>
                  <a:pt x="182" y="143"/>
                  <a:pt x="177" y="140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3"/>
                  <a:pt x="136" y="108"/>
                  <a:pt x="131" y="105"/>
                </a:cubicBezTo>
                <a:cubicBezTo>
                  <a:pt x="131" y="38"/>
                  <a:pt x="131" y="38"/>
                  <a:pt x="131" y="38"/>
                </a:cubicBezTo>
                <a:cubicBezTo>
                  <a:pt x="131" y="32"/>
                  <a:pt x="126" y="27"/>
                  <a:pt x="120" y="27"/>
                </a:cubicBezTo>
                <a:close/>
                <a:moveTo>
                  <a:pt x="120" y="128"/>
                </a:moveTo>
                <a:cubicBezTo>
                  <a:pt x="116" y="128"/>
                  <a:pt x="112" y="125"/>
                  <a:pt x="112" y="120"/>
                </a:cubicBezTo>
                <a:cubicBezTo>
                  <a:pt x="112" y="116"/>
                  <a:pt x="116" y="112"/>
                  <a:pt x="120" y="112"/>
                </a:cubicBezTo>
                <a:cubicBezTo>
                  <a:pt x="125" y="112"/>
                  <a:pt x="128" y="116"/>
                  <a:pt x="128" y="120"/>
                </a:cubicBezTo>
                <a:cubicBezTo>
                  <a:pt x="128" y="125"/>
                  <a:pt x="125" y="128"/>
                  <a:pt x="120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9137921" y="3382465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93514" y="10142281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3" name="Rectangle 42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74971" y="564009"/>
            <a:ext cx="622481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CÀI ĐẶT 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3093514" y="3051934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16"/>
          <p:cNvSpPr/>
          <p:nvPr/>
        </p:nvSpPr>
        <p:spPr>
          <a:xfrm>
            <a:off x="12997089" y="2014133"/>
            <a:ext cx="2138136" cy="752475"/>
          </a:xfrm>
          <a:prstGeom prst="roundRect">
            <a:avLst>
              <a:gd name="adj" fmla="val 1252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275940" y="2050824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1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9103284" y="10092153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9382604" y="8978013"/>
            <a:ext cx="1565254" cy="60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243321" y="8929008"/>
            <a:ext cx="178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05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7" grpId="0" animBg="1"/>
      <p:bldP spid="6" grpId="0" animBg="1"/>
      <p:bldP spid="5" grpId="0" animBg="1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6" grpId="0" animBg="1"/>
      <p:bldP spid="28" grpId="0" animBg="1"/>
      <p:bldP spid="29" grpId="0" animBg="1"/>
      <p:bldP spid="35" grpId="0" animBg="1"/>
      <p:bldP spid="40" grpId="0" animBg="1"/>
      <p:bldP spid="38" grpId="0"/>
      <p:bldP spid="53" grpId="0" animBg="1"/>
      <p:bldP spid="54" grpId="0"/>
      <p:bldP spid="2" grpId="0" animBg="1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779475"/>
            <a:ext cx="24377650" cy="1180198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58" t="-855" r="-826" b="-478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1837441"/>
            <a:ext cx="24377650" cy="11744019"/>
          </a:xfrm>
          <a:prstGeom prst="rect">
            <a:avLst/>
          </a:prstGeom>
          <a:solidFill>
            <a:srgbClr val="242E3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537430" y="1837441"/>
            <a:ext cx="14840220" cy="11541675"/>
          </a:xfrm>
          <a:custGeom>
            <a:avLst/>
            <a:gdLst>
              <a:gd name="connsiteX0" fmla="*/ 0 w 9094726"/>
              <a:gd name="connsiteY0" fmla="*/ 0 h 8926286"/>
              <a:gd name="connsiteX1" fmla="*/ 9094726 w 9094726"/>
              <a:gd name="connsiteY1" fmla="*/ 0 h 8926286"/>
              <a:gd name="connsiteX2" fmla="*/ 9094726 w 9094726"/>
              <a:gd name="connsiteY2" fmla="*/ 8926286 h 8926286"/>
              <a:gd name="connsiteX3" fmla="*/ 0 w 9094726"/>
              <a:gd name="connsiteY3" fmla="*/ 8926286 h 8926286"/>
              <a:gd name="connsiteX4" fmla="*/ 0 w 9094726"/>
              <a:gd name="connsiteY4" fmla="*/ 0 h 8926286"/>
              <a:gd name="connsiteX0" fmla="*/ 2374900 w 11469626"/>
              <a:gd name="connsiteY0" fmla="*/ 0 h 8951686"/>
              <a:gd name="connsiteX1" fmla="*/ 11469626 w 11469626"/>
              <a:gd name="connsiteY1" fmla="*/ 0 h 8951686"/>
              <a:gd name="connsiteX2" fmla="*/ 11469626 w 11469626"/>
              <a:gd name="connsiteY2" fmla="*/ 8926286 h 8951686"/>
              <a:gd name="connsiteX3" fmla="*/ 0 w 11469626"/>
              <a:gd name="connsiteY3" fmla="*/ 8951686 h 8951686"/>
              <a:gd name="connsiteX4" fmla="*/ 2374900 w 11469626"/>
              <a:gd name="connsiteY4" fmla="*/ 0 h 895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9626" h="8951686">
                <a:moveTo>
                  <a:pt x="2374900" y="0"/>
                </a:moveTo>
                <a:lnTo>
                  <a:pt x="11469626" y="0"/>
                </a:lnTo>
                <a:lnTo>
                  <a:pt x="11469626" y="8926286"/>
                </a:lnTo>
                <a:lnTo>
                  <a:pt x="0" y="8951686"/>
                </a:lnTo>
                <a:lnTo>
                  <a:pt x="2374900" y="0"/>
                </a:lnTo>
                <a:close/>
              </a:path>
            </a:pathLst>
          </a:custGeom>
          <a:solidFill>
            <a:srgbClr val="00A69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9207" y="152568"/>
            <a:ext cx="16993804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9207" y="374339"/>
            <a:ext cx="1419726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Ubuntu medium" panose="020B0604030602030204" pitchFamily="34" charset="0"/>
              </a:rPr>
              <a:t>MỘT SỐ MÀN HÌNH CỦA PHẦN MỀM</a:t>
            </a:r>
          </a:p>
        </p:txBody>
      </p:sp>
      <p:sp>
        <p:nvSpPr>
          <p:cNvPr id="17" name="Oval 16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59592" y="3556805"/>
            <a:ext cx="8018246" cy="688660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440536" y="2406316"/>
            <a:ext cx="14574496" cy="95066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8044" y="11358978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FORM LOG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15128" y="12470219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MÀN HÌNH CHÍNH</a:t>
            </a:r>
          </a:p>
        </p:txBody>
      </p:sp>
    </p:spTree>
    <p:extLst>
      <p:ext uri="{BB962C8B-B14F-4D97-AF65-F5344CB8AC3E}">
        <p14:creationId xmlns:p14="http://schemas.microsoft.com/office/powerpoint/2010/main" val="118795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1" grpId="0" animBg="1"/>
      <p:bldP spid="5" grpId="0" animBg="1"/>
      <p:bldP spid="6" grpId="0"/>
      <p:bldP spid="17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15" y="4914"/>
            <a:ext cx="24377650" cy="1371108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90" t="-50624" r="-467" b="-227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914"/>
            <a:ext cx="24377650" cy="13716000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529390" y="1894021"/>
            <a:ext cx="11381874" cy="833282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88044" y="11358978"/>
            <a:ext cx="4761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FC321"/>
                </a:solidFill>
                <a:latin typeface="Ubuntu medium" panose="020B0604030602030204" pitchFamily="34" charset="0"/>
              </a:rPr>
              <a:t>FORM ADMIN</a:t>
            </a:r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14123402" y="264695"/>
            <a:ext cx="8351586" cy="3826042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>
          <a:blip r:embed="rId5"/>
          <a:stretch>
            <a:fillRect/>
          </a:stretch>
        </p:blipFill>
        <p:spPr>
          <a:xfrm>
            <a:off x="14183288" y="4723553"/>
            <a:ext cx="8351587" cy="4049414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6"/>
          <a:stretch>
            <a:fillRect/>
          </a:stretch>
        </p:blipFill>
        <p:spPr>
          <a:xfrm>
            <a:off x="14123402" y="9450136"/>
            <a:ext cx="8351587" cy="397710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3908859">
            <a:off x="12446930" y="1156516"/>
            <a:ext cx="1339469" cy="2462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rot="16036175">
            <a:off x="12424148" y="5186286"/>
            <a:ext cx="1339469" cy="1748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rot="17889430">
            <a:off x="12474272" y="8604493"/>
            <a:ext cx="1339469" cy="2079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8468380" y="3093503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Ubuntu medium" panose="020B0604030602030204" pitchFamily="34" charset="0"/>
              </a:rPr>
              <a:t>TAB THỨC ĂN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056271" y="7205764"/>
            <a:ext cx="4761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Ubuntu medium" panose="020B0604030602030204" pitchFamily="34" charset="0"/>
              </a:rPr>
              <a:t>TAB DOANH MỤC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865503" y="12471962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Ubuntu medium" panose="020B0604030602030204" pitchFamily="34" charset="0"/>
              </a:rPr>
              <a:t>TAB BÀN ĂN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64977" y="5922311"/>
            <a:ext cx="476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Ubuntu medium" panose="020B0604030602030204" pitchFamily="34" charset="0"/>
              </a:rPr>
              <a:t>TAB THỨC ĂN</a:t>
            </a:r>
          </a:p>
        </p:txBody>
      </p:sp>
    </p:spTree>
    <p:extLst>
      <p:ext uri="{BB962C8B-B14F-4D97-AF65-F5344CB8AC3E}">
        <p14:creationId xmlns:p14="http://schemas.microsoft.com/office/powerpoint/2010/main" val="16890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43" grpId="0"/>
      <p:bldP spid="4" grpId="0" animBg="1"/>
      <p:bldP spid="47" grpId="0" animBg="1"/>
      <p:bldP spid="48" grpId="0" animBg="1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0872" y="503710"/>
            <a:ext cx="9791928" cy="9885045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12887326" y="503710"/>
            <a:ext cx="10715624" cy="104113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88044" y="11358978"/>
            <a:ext cx="6527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FC321"/>
                </a:solidFill>
                <a:latin typeface="Ubuntu medium" panose="020B0604030602030204" pitchFamily="34" charset="0"/>
              </a:rPr>
              <a:t>FORM TÀI KHOẢN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541944" y="11943097"/>
            <a:ext cx="7975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Ubuntu medium" panose="020B0604030602030204" pitchFamily="34" charset="0"/>
              </a:rPr>
              <a:t>FORM THÔNG TIN CÁ NHÂN</a:t>
            </a:r>
          </a:p>
        </p:txBody>
      </p:sp>
    </p:spTree>
    <p:extLst>
      <p:ext uri="{BB962C8B-B14F-4D97-AF65-F5344CB8AC3E}">
        <p14:creationId xmlns:p14="http://schemas.microsoft.com/office/powerpoint/2010/main" val="24658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4755" y="1441918"/>
            <a:ext cx="831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TÍNH NĂNG NỔI BẬT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37714" y="1308100"/>
            <a:ext cx="8665029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0971" y="5805714"/>
            <a:ext cx="403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0182C3"/>
                </a:solidFill>
                <a:latin typeface="Ubuntu medium" panose="020B0604030602030204" pitchFamily="34" charset="0"/>
              </a:rPr>
              <a:t>DỂ SỬ DỤNG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4685" y="5805714"/>
            <a:ext cx="403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00A698"/>
                </a:solidFill>
                <a:latin typeface="Ubuntu medium" panose="020B0604030602030204" pitchFamily="34" charset="0"/>
              </a:rPr>
              <a:t>GIAO DIỆN ĐẸP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30630" y="5805714"/>
            <a:ext cx="4223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9F00"/>
                </a:solidFill>
                <a:latin typeface="Ubuntu medium" panose="020B0604030602030204" pitchFamily="34" charset="0"/>
              </a:rPr>
              <a:t>NHANH CHÓNG, CHÍNH XÁC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0739" y="5805714"/>
            <a:ext cx="4223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EE2201"/>
                </a:solidFill>
                <a:latin typeface="Ubuntu medium" panose="020B0604030602030204" pitchFamily="34" charset="0"/>
              </a:rPr>
              <a:t>DỄ VẬN HÀNH, BẢO TRÌ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4853" y="7010401"/>
            <a:ext cx="374468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liệu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hướng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dẫn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chi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tiết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Có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video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hướng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dẫn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set 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9825" y="7010401"/>
            <a:ext cx="374468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Giao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diện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đợn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giản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dễ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sử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dụng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0929" y="7186846"/>
            <a:ext cx="3744689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Tối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ưu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code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nên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phần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mềm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chạy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chính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xác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đáp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úng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được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nghiệp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vụ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đề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ra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24289" y="7010401"/>
            <a:ext cx="374468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theo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mô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hình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MVC</a:t>
            </a:r>
          </a:p>
          <a:p>
            <a:pPr algn="ctr">
              <a:lnSpc>
                <a:spcPts val="3500"/>
              </a:lnSpc>
            </a:pP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Dễ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nâng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cấp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bảo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trì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sửa</a:t>
            </a:r>
            <a:r>
              <a:rPr lang="en-US" sz="36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4F5153"/>
                </a:solidFill>
                <a:latin typeface="Ubuntu" panose="020B0504030602030204" pitchFamily="34" charset="0"/>
              </a:rPr>
              <a:t>chửa</a:t>
            </a:r>
            <a:endParaRPr lang="en-US" sz="36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2467888" y="12450994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484147" y="4075408"/>
            <a:ext cx="1457395" cy="1628706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8944018" y="4438490"/>
            <a:ext cx="1256302" cy="1195206"/>
          </a:xfrm>
          <a:custGeom>
            <a:avLst/>
            <a:gdLst>
              <a:gd name="T0" fmla="*/ 260 w 396"/>
              <a:gd name="T1" fmla="*/ 311 h 368"/>
              <a:gd name="T2" fmla="*/ 343 w 396"/>
              <a:gd name="T3" fmla="*/ 80 h 368"/>
              <a:gd name="T4" fmla="*/ 365 w 396"/>
              <a:gd name="T5" fmla="*/ 240 h 368"/>
              <a:gd name="T6" fmla="*/ 348 w 396"/>
              <a:gd name="T7" fmla="*/ 0 h 368"/>
              <a:gd name="T8" fmla="*/ 0 w 396"/>
              <a:gd name="T9" fmla="*/ 316 h 368"/>
              <a:gd name="T10" fmla="*/ 264 w 396"/>
              <a:gd name="T11" fmla="*/ 326 h 368"/>
              <a:gd name="T12" fmla="*/ 327 w 396"/>
              <a:gd name="T13" fmla="*/ 29 h 368"/>
              <a:gd name="T14" fmla="*/ 343 w 396"/>
              <a:gd name="T15" fmla="*/ 47 h 368"/>
              <a:gd name="T16" fmla="*/ 319 w 396"/>
              <a:gd name="T17" fmla="*/ 47 h 368"/>
              <a:gd name="T18" fmla="*/ 289 w 396"/>
              <a:gd name="T19" fmla="*/ 29 h 368"/>
              <a:gd name="T20" fmla="*/ 305 w 396"/>
              <a:gd name="T21" fmla="*/ 47 h 368"/>
              <a:gd name="T22" fmla="*/ 281 w 396"/>
              <a:gd name="T23" fmla="*/ 47 h 368"/>
              <a:gd name="T24" fmla="*/ 251 w 396"/>
              <a:gd name="T25" fmla="*/ 29 h 368"/>
              <a:gd name="T26" fmla="*/ 267 w 396"/>
              <a:gd name="T27" fmla="*/ 47 h 368"/>
              <a:gd name="T28" fmla="*/ 242 w 396"/>
              <a:gd name="T29" fmla="*/ 47 h 368"/>
              <a:gd name="T30" fmla="*/ 390 w 396"/>
              <a:gd name="T31" fmla="*/ 286 h 368"/>
              <a:gd name="T32" fmla="*/ 380 w 396"/>
              <a:gd name="T33" fmla="*/ 269 h 368"/>
              <a:gd name="T34" fmla="*/ 368 w 396"/>
              <a:gd name="T35" fmla="*/ 255 h 368"/>
              <a:gd name="T36" fmla="*/ 355 w 396"/>
              <a:gd name="T37" fmla="*/ 265 h 368"/>
              <a:gd name="T38" fmla="*/ 341 w 396"/>
              <a:gd name="T39" fmla="*/ 245 h 368"/>
              <a:gd name="T40" fmla="*/ 324 w 396"/>
              <a:gd name="T41" fmla="*/ 261 h 368"/>
              <a:gd name="T42" fmla="*/ 300 w 396"/>
              <a:gd name="T43" fmla="*/ 255 h 368"/>
              <a:gd name="T44" fmla="*/ 289 w 396"/>
              <a:gd name="T45" fmla="*/ 269 h 368"/>
              <a:gd name="T46" fmla="*/ 279 w 396"/>
              <a:gd name="T47" fmla="*/ 286 h 368"/>
              <a:gd name="T48" fmla="*/ 273 w 396"/>
              <a:gd name="T49" fmla="*/ 306 h 368"/>
              <a:gd name="T50" fmla="*/ 289 w 396"/>
              <a:gd name="T51" fmla="*/ 321 h 368"/>
              <a:gd name="T52" fmla="*/ 277 w 396"/>
              <a:gd name="T53" fmla="*/ 332 h 368"/>
              <a:gd name="T54" fmla="*/ 287 w 396"/>
              <a:gd name="T55" fmla="*/ 346 h 368"/>
              <a:gd name="T56" fmla="*/ 309 w 396"/>
              <a:gd name="T57" fmla="*/ 346 h 368"/>
              <a:gd name="T58" fmla="*/ 306 w 396"/>
              <a:gd name="T59" fmla="*/ 363 h 368"/>
              <a:gd name="T60" fmla="*/ 322 w 396"/>
              <a:gd name="T61" fmla="*/ 368 h 368"/>
              <a:gd name="T62" fmla="*/ 334 w 396"/>
              <a:gd name="T63" fmla="*/ 354 h 368"/>
              <a:gd name="T64" fmla="*/ 346 w 396"/>
              <a:gd name="T65" fmla="*/ 368 h 368"/>
              <a:gd name="T66" fmla="*/ 362 w 396"/>
              <a:gd name="T67" fmla="*/ 363 h 368"/>
              <a:gd name="T68" fmla="*/ 360 w 396"/>
              <a:gd name="T69" fmla="*/ 346 h 368"/>
              <a:gd name="T70" fmla="*/ 381 w 396"/>
              <a:gd name="T71" fmla="*/ 346 h 368"/>
              <a:gd name="T72" fmla="*/ 391 w 396"/>
              <a:gd name="T73" fmla="*/ 332 h 368"/>
              <a:gd name="T74" fmla="*/ 379 w 396"/>
              <a:gd name="T75" fmla="*/ 321 h 368"/>
              <a:gd name="T76" fmla="*/ 395 w 396"/>
              <a:gd name="T77" fmla="*/ 306 h 368"/>
              <a:gd name="T78" fmla="*/ 334 w 396"/>
              <a:gd name="T79" fmla="*/ 326 h 368"/>
              <a:gd name="T80" fmla="*/ 353 w 396"/>
              <a:gd name="T81" fmla="*/ 307 h 368"/>
              <a:gd name="T82" fmla="*/ 155 w 396"/>
              <a:gd name="T83" fmla="*/ 152 h 368"/>
              <a:gd name="T84" fmla="*/ 139 w 396"/>
              <a:gd name="T85" fmla="*/ 141 h 368"/>
              <a:gd name="T86" fmla="*/ 73 w 396"/>
              <a:gd name="T87" fmla="*/ 181 h 368"/>
              <a:gd name="T88" fmla="*/ 144 w 396"/>
              <a:gd name="T89" fmla="*/ 220 h 368"/>
              <a:gd name="T90" fmla="*/ 155 w 396"/>
              <a:gd name="T91" fmla="*/ 208 h 368"/>
              <a:gd name="T92" fmla="*/ 111 w 396"/>
              <a:gd name="T93" fmla="*/ 180 h 368"/>
              <a:gd name="T94" fmla="*/ 165 w 396"/>
              <a:gd name="T95" fmla="*/ 253 h 368"/>
              <a:gd name="T96" fmla="*/ 216 w 396"/>
              <a:gd name="T97" fmla="*/ 122 h 368"/>
              <a:gd name="T98" fmla="*/ 204 w 396"/>
              <a:gd name="T99" fmla="*/ 107 h 368"/>
              <a:gd name="T100" fmla="*/ 156 w 396"/>
              <a:gd name="T101" fmla="*/ 248 h 368"/>
              <a:gd name="T102" fmla="*/ 226 w 396"/>
              <a:gd name="T103" fmla="*/ 220 h 368"/>
              <a:gd name="T104" fmla="*/ 297 w 396"/>
              <a:gd name="T105" fmla="*/ 181 h 368"/>
              <a:gd name="T106" fmla="*/ 231 w 396"/>
              <a:gd name="T107" fmla="*/ 141 h 368"/>
              <a:gd name="T108" fmla="*/ 215 w 396"/>
              <a:gd name="T109" fmla="*/ 152 h 368"/>
              <a:gd name="T110" fmla="*/ 258 w 396"/>
              <a:gd name="T111" fmla="*/ 180 h 368"/>
              <a:gd name="T112" fmla="*/ 215 w 396"/>
              <a:gd name="T113" fmla="*/ 20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6" h="368">
                <a:moveTo>
                  <a:pt x="267" y="319"/>
                </a:moveTo>
                <a:cubicBezTo>
                  <a:pt x="265" y="318"/>
                  <a:pt x="263" y="316"/>
                  <a:pt x="262" y="314"/>
                </a:cubicBezTo>
                <a:cubicBezTo>
                  <a:pt x="261" y="313"/>
                  <a:pt x="260" y="312"/>
                  <a:pt x="260" y="311"/>
                </a:cubicBezTo>
                <a:cubicBezTo>
                  <a:pt x="27" y="311"/>
                  <a:pt x="27" y="311"/>
                  <a:pt x="27" y="311"/>
                </a:cubicBezTo>
                <a:cubicBezTo>
                  <a:pt x="27" y="80"/>
                  <a:pt x="27" y="80"/>
                  <a:pt x="27" y="80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343" y="231"/>
                  <a:pt x="343" y="231"/>
                  <a:pt x="343" y="231"/>
                </a:cubicBezTo>
                <a:cubicBezTo>
                  <a:pt x="350" y="232"/>
                  <a:pt x="356" y="236"/>
                  <a:pt x="358" y="242"/>
                </a:cubicBezTo>
                <a:cubicBezTo>
                  <a:pt x="360" y="241"/>
                  <a:pt x="363" y="240"/>
                  <a:pt x="365" y="240"/>
                </a:cubicBezTo>
                <a:cubicBezTo>
                  <a:pt x="367" y="240"/>
                  <a:pt x="368" y="240"/>
                  <a:pt x="370" y="240"/>
                </a:cubicBezTo>
                <a:cubicBezTo>
                  <a:pt x="370" y="22"/>
                  <a:pt x="370" y="22"/>
                  <a:pt x="370" y="22"/>
                </a:cubicBezTo>
                <a:cubicBezTo>
                  <a:pt x="370" y="10"/>
                  <a:pt x="360" y="0"/>
                  <a:pt x="34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28"/>
                  <a:pt x="10" y="338"/>
                  <a:pt x="22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3" y="334"/>
                  <a:pt x="262" y="330"/>
                  <a:pt x="264" y="326"/>
                </a:cubicBezTo>
                <a:cubicBezTo>
                  <a:pt x="264" y="323"/>
                  <a:pt x="265" y="321"/>
                  <a:pt x="267" y="319"/>
                </a:cubicBezTo>
                <a:close/>
                <a:moveTo>
                  <a:pt x="319" y="38"/>
                </a:moveTo>
                <a:cubicBezTo>
                  <a:pt x="319" y="33"/>
                  <a:pt x="323" y="29"/>
                  <a:pt x="327" y="29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40" y="29"/>
                  <a:pt x="343" y="33"/>
                  <a:pt x="343" y="38"/>
                </a:cubicBezTo>
                <a:cubicBezTo>
                  <a:pt x="343" y="47"/>
                  <a:pt x="343" y="47"/>
                  <a:pt x="343" y="47"/>
                </a:cubicBezTo>
                <a:cubicBezTo>
                  <a:pt x="343" y="51"/>
                  <a:pt x="340" y="55"/>
                  <a:pt x="335" y="55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23" y="55"/>
                  <a:pt x="319" y="51"/>
                  <a:pt x="319" y="47"/>
                </a:cubicBezTo>
                <a:lnTo>
                  <a:pt x="319" y="38"/>
                </a:lnTo>
                <a:close/>
                <a:moveTo>
                  <a:pt x="281" y="38"/>
                </a:moveTo>
                <a:cubicBezTo>
                  <a:pt x="281" y="33"/>
                  <a:pt x="284" y="29"/>
                  <a:pt x="289" y="29"/>
                </a:cubicBezTo>
                <a:cubicBezTo>
                  <a:pt x="297" y="29"/>
                  <a:pt x="297" y="29"/>
                  <a:pt x="297" y="29"/>
                </a:cubicBezTo>
                <a:cubicBezTo>
                  <a:pt x="302" y="29"/>
                  <a:pt x="305" y="33"/>
                  <a:pt x="305" y="38"/>
                </a:cubicBezTo>
                <a:cubicBezTo>
                  <a:pt x="305" y="47"/>
                  <a:pt x="305" y="47"/>
                  <a:pt x="305" y="47"/>
                </a:cubicBezTo>
                <a:cubicBezTo>
                  <a:pt x="305" y="51"/>
                  <a:pt x="302" y="55"/>
                  <a:pt x="297" y="55"/>
                </a:cubicBezTo>
                <a:cubicBezTo>
                  <a:pt x="289" y="55"/>
                  <a:pt x="289" y="55"/>
                  <a:pt x="289" y="55"/>
                </a:cubicBezTo>
                <a:cubicBezTo>
                  <a:pt x="284" y="55"/>
                  <a:pt x="281" y="51"/>
                  <a:pt x="281" y="47"/>
                </a:cubicBezTo>
                <a:lnTo>
                  <a:pt x="281" y="38"/>
                </a:lnTo>
                <a:close/>
                <a:moveTo>
                  <a:pt x="242" y="38"/>
                </a:moveTo>
                <a:cubicBezTo>
                  <a:pt x="242" y="33"/>
                  <a:pt x="246" y="29"/>
                  <a:pt x="251" y="29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63" y="29"/>
                  <a:pt x="267" y="33"/>
                  <a:pt x="267" y="38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67" y="51"/>
                  <a:pt x="263" y="55"/>
                  <a:pt x="259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46" y="55"/>
                  <a:pt x="242" y="51"/>
                  <a:pt x="242" y="47"/>
                </a:cubicBezTo>
                <a:lnTo>
                  <a:pt x="242" y="38"/>
                </a:lnTo>
                <a:close/>
                <a:moveTo>
                  <a:pt x="394" y="289"/>
                </a:moveTo>
                <a:cubicBezTo>
                  <a:pt x="393" y="287"/>
                  <a:pt x="391" y="286"/>
                  <a:pt x="390" y="286"/>
                </a:cubicBezTo>
                <a:cubicBezTo>
                  <a:pt x="377" y="289"/>
                  <a:pt x="377" y="289"/>
                  <a:pt x="377" y="289"/>
                </a:cubicBezTo>
                <a:cubicBezTo>
                  <a:pt x="376" y="285"/>
                  <a:pt x="374" y="282"/>
                  <a:pt x="371" y="279"/>
                </a:cubicBezTo>
                <a:cubicBezTo>
                  <a:pt x="380" y="269"/>
                  <a:pt x="380" y="269"/>
                  <a:pt x="380" y="269"/>
                </a:cubicBezTo>
                <a:cubicBezTo>
                  <a:pt x="380" y="268"/>
                  <a:pt x="380" y="267"/>
                  <a:pt x="380" y="267"/>
                </a:cubicBezTo>
                <a:cubicBezTo>
                  <a:pt x="380" y="266"/>
                  <a:pt x="380" y="265"/>
                  <a:pt x="379" y="264"/>
                </a:cubicBezTo>
                <a:cubicBezTo>
                  <a:pt x="368" y="255"/>
                  <a:pt x="368" y="255"/>
                  <a:pt x="368" y="255"/>
                </a:cubicBezTo>
                <a:cubicBezTo>
                  <a:pt x="368" y="254"/>
                  <a:pt x="367" y="254"/>
                  <a:pt x="366" y="254"/>
                </a:cubicBezTo>
                <a:cubicBezTo>
                  <a:pt x="365" y="254"/>
                  <a:pt x="364" y="255"/>
                  <a:pt x="363" y="255"/>
                </a:cubicBezTo>
                <a:cubicBezTo>
                  <a:pt x="355" y="265"/>
                  <a:pt x="355" y="265"/>
                  <a:pt x="355" y="265"/>
                </a:cubicBezTo>
                <a:cubicBezTo>
                  <a:pt x="352" y="263"/>
                  <a:pt x="348" y="262"/>
                  <a:pt x="345" y="261"/>
                </a:cubicBezTo>
                <a:cubicBezTo>
                  <a:pt x="345" y="249"/>
                  <a:pt x="345" y="249"/>
                  <a:pt x="345" y="249"/>
                </a:cubicBezTo>
                <a:cubicBezTo>
                  <a:pt x="345" y="247"/>
                  <a:pt x="343" y="245"/>
                  <a:pt x="341" y="245"/>
                </a:cubicBezTo>
                <a:cubicBezTo>
                  <a:pt x="327" y="245"/>
                  <a:pt x="327" y="245"/>
                  <a:pt x="327" y="245"/>
                </a:cubicBezTo>
                <a:cubicBezTo>
                  <a:pt x="325" y="245"/>
                  <a:pt x="324" y="247"/>
                  <a:pt x="324" y="249"/>
                </a:cubicBezTo>
                <a:cubicBezTo>
                  <a:pt x="324" y="261"/>
                  <a:pt x="324" y="261"/>
                  <a:pt x="324" y="261"/>
                </a:cubicBezTo>
                <a:cubicBezTo>
                  <a:pt x="320" y="262"/>
                  <a:pt x="316" y="263"/>
                  <a:pt x="313" y="265"/>
                </a:cubicBezTo>
                <a:cubicBezTo>
                  <a:pt x="305" y="255"/>
                  <a:pt x="305" y="255"/>
                  <a:pt x="305" y="255"/>
                </a:cubicBezTo>
                <a:cubicBezTo>
                  <a:pt x="304" y="254"/>
                  <a:pt x="301" y="254"/>
                  <a:pt x="300" y="255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288" y="265"/>
                  <a:pt x="288" y="266"/>
                  <a:pt x="288" y="267"/>
                </a:cubicBezTo>
                <a:cubicBezTo>
                  <a:pt x="288" y="267"/>
                  <a:pt x="288" y="268"/>
                  <a:pt x="289" y="269"/>
                </a:cubicBezTo>
                <a:cubicBezTo>
                  <a:pt x="297" y="279"/>
                  <a:pt x="297" y="279"/>
                  <a:pt x="297" y="279"/>
                </a:cubicBezTo>
                <a:cubicBezTo>
                  <a:pt x="294" y="282"/>
                  <a:pt x="293" y="285"/>
                  <a:pt x="291" y="289"/>
                </a:cubicBezTo>
                <a:cubicBezTo>
                  <a:pt x="279" y="286"/>
                  <a:pt x="279" y="286"/>
                  <a:pt x="279" y="286"/>
                </a:cubicBezTo>
                <a:cubicBezTo>
                  <a:pt x="277" y="286"/>
                  <a:pt x="275" y="287"/>
                  <a:pt x="275" y="289"/>
                </a:cubicBezTo>
                <a:cubicBezTo>
                  <a:pt x="272" y="303"/>
                  <a:pt x="272" y="303"/>
                  <a:pt x="272" y="303"/>
                </a:cubicBezTo>
                <a:cubicBezTo>
                  <a:pt x="272" y="304"/>
                  <a:pt x="272" y="305"/>
                  <a:pt x="273" y="306"/>
                </a:cubicBezTo>
                <a:cubicBezTo>
                  <a:pt x="273" y="307"/>
                  <a:pt x="274" y="307"/>
                  <a:pt x="275" y="307"/>
                </a:cubicBezTo>
                <a:cubicBezTo>
                  <a:pt x="287" y="310"/>
                  <a:pt x="287" y="310"/>
                  <a:pt x="287" y="310"/>
                </a:cubicBezTo>
                <a:cubicBezTo>
                  <a:pt x="288" y="313"/>
                  <a:pt x="288" y="317"/>
                  <a:pt x="289" y="321"/>
                </a:cubicBezTo>
                <a:cubicBezTo>
                  <a:pt x="278" y="327"/>
                  <a:pt x="278" y="327"/>
                  <a:pt x="278" y="327"/>
                </a:cubicBezTo>
                <a:cubicBezTo>
                  <a:pt x="278" y="328"/>
                  <a:pt x="277" y="328"/>
                  <a:pt x="277" y="329"/>
                </a:cubicBezTo>
                <a:cubicBezTo>
                  <a:pt x="277" y="330"/>
                  <a:pt x="277" y="331"/>
                  <a:pt x="277" y="332"/>
                </a:cubicBezTo>
                <a:cubicBezTo>
                  <a:pt x="284" y="344"/>
                  <a:pt x="284" y="344"/>
                  <a:pt x="284" y="344"/>
                </a:cubicBezTo>
                <a:cubicBezTo>
                  <a:pt x="285" y="345"/>
                  <a:pt x="285" y="346"/>
                  <a:pt x="286" y="346"/>
                </a:cubicBezTo>
                <a:cubicBezTo>
                  <a:pt x="287" y="346"/>
                  <a:pt x="287" y="346"/>
                  <a:pt x="287" y="346"/>
                </a:cubicBezTo>
                <a:cubicBezTo>
                  <a:pt x="288" y="346"/>
                  <a:pt x="288" y="346"/>
                  <a:pt x="289" y="346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2" y="342"/>
                  <a:pt x="305" y="344"/>
                  <a:pt x="309" y="346"/>
                </a:cubicBezTo>
                <a:cubicBezTo>
                  <a:pt x="304" y="358"/>
                  <a:pt x="304" y="358"/>
                  <a:pt x="304" y="358"/>
                </a:cubicBezTo>
                <a:cubicBezTo>
                  <a:pt x="304" y="359"/>
                  <a:pt x="304" y="360"/>
                  <a:pt x="304" y="361"/>
                </a:cubicBezTo>
                <a:cubicBezTo>
                  <a:pt x="305" y="362"/>
                  <a:pt x="305" y="363"/>
                  <a:pt x="306" y="363"/>
                </a:cubicBezTo>
                <a:cubicBezTo>
                  <a:pt x="320" y="368"/>
                  <a:pt x="320" y="368"/>
                  <a:pt x="320" y="368"/>
                </a:cubicBezTo>
                <a:cubicBezTo>
                  <a:pt x="320" y="368"/>
                  <a:pt x="320" y="368"/>
                  <a:pt x="321" y="368"/>
                </a:cubicBezTo>
                <a:cubicBezTo>
                  <a:pt x="321" y="368"/>
                  <a:pt x="322" y="368"/>
                  <a:pt x="322" y="368"/>
                </a:cubicBezTo>
                <a:cubicBezTo>
                  <a:pt x="323" y="367"/>
                  <a:pt x="324" y="367"/>
                  <a:pt x="324" y="366"/>
                </a:cubicBezTo>
                <a:cubicBezTo>
                  <a:pt x="328" y="354"/>
                  <a:pt x="328" y="354"/>
                  <a:pt x="328" y="354"/>
                </a:cubicBezTo>
                <a:cubicBezTo>
                  <a:pt x="330" y="354"/>
                  <a:pt x="332" y="354"/>
                  <a:pt x="334" y="354"/>
                </a:cubicBezTo>
                <a:cubicBezTo>
                  <a:pt x="336" y="354"/>
                  <a:pt x="338" y="354"/>
                  <a:pt x="340" y="354"/>
                </a:cubicBezTo>
                <a:cubicBezTo>
                  <a:pt x="344" y="366"/>
                  <a:pt x="344" y="366"/>
                  <a:pt x="344" y="366"/>
                </a:cubicBezTo>
                <a:cubicBezTo>
                  <a:pt x="344" y="367"/>
                  <a:pt x="345" y="367"/>
                  <a:pt x="346" y="368"/>
                </a:cubicBezTo>
                <a:cubicBezTo>
                  <a:pt x="346" y="368"/>
                  <a:pt x="347" y="368"/>
                  <a:pt x="347" y="368"/>
                </a:cubicBezTo>
                <a:cubicBezTo>
                  <a:pt x="348" y="368"/>
                  <a:pt x="348" y="368"/>
                  <a:pt x="348" y="368"/>
                </a:cubicBezTo>
                <a:cubicBezTo>
                  <a:pt x="362" y="363"/>
                  <a:pt x="362" y="363"/>
                  <a:pt x="362" y="363"/>
                </a:cubicBezTo>
                <a:cubicBezTo>
                  <a:pt x="363" y="363"/>
                  <a:pt x="363" y="362"/>
                  <a:pt x="364" y="361"/>
                </a:cubicBezTo>
                <a:cubicBezTo>
                  <a:pt x="364" y="360"/>
                  <a:pt x="364" y="359"/>
                  <a:pt x="364" y="358"/>
                </a:cubicBezTo>
                <a:cubicBezTo>
                  <a:pt x="360" y="346"/>
                  <a:pt x="360" y="346"/>
                  <a:pt x="360" y="346"/>
                </a:cubicBezTo>
                <a:cubicBezTo>
                  <a:pt x="363" y="344"/>
                  <a:pt x="366" y="342"/>
                  <a:pt x="368" y="339"/>
                </a:cubicBezTo>
                <a:cubicBezTo>
                  <a:pt x="379" y="346"/>
                  <a:pt x="379" y="346"/>
                  <a:pt x="379" y="346"/>
                </a:cubicBezTo>
                <a:cubicBezTo>
                  <a:pt x="380" y="346"/>
                  <a:pt x="380" y="346"/>
                  <a:pt x="381" y="346"/>
                </a:cubicBezTo>
                <a:cubicBezTo>
                  <a:pt x="381" y="346"/>
                  <a:pt x="382" y="346"/>
                  <a:pt x="382" y="346"/>
                </a:cubicBezTo>
                <a:cubicBezTo>
                  <a:pt x="383" y="346"/>
                  <a:pt x="383" y="345"/>
                  <a:pt x="384" y="344"/>
                </a:cubicBezTo>
                <a:cubicBezTo>
                  <a:pt x="391" y="332"/>
                  <a:pt x="391" y="332"/>
                  <a:pt x="391" y="332"/>
                </a:cubicBezTo>
                <a:cubicBezTo>
                  <a:pt x="391" y="331"/>
                  <a:pt x="392" y="330"/>
                  <a:pt x="391" y="329"/>
                </a:cubicBezTo>
                <a:cubicBezTo>
                  <a:pt x="391" y="328"/>
                  <a:pt x="391" y="328"/>
                  <a:pt x="390" y="327"/>
                </a:cubicBezTo>
                <a:cubicBezTo>
                  <a:pt x="379" y="321"/>
                  <a:pt x="379" y="321"/>
                  <a:pt x="379" y="321"/>
                </a:cubicBezTo>
                <a:cubicBezTo>
                  <a:pt x="380" y="317"/>
                  <a:pt x="381" y="313"/>
                  <a:pt x="381" y="310"/>
                </a:cubicBezTo>
                <a:cubicBezTo>
                  <a:pt x="393" y="307"/>
                  <a:pt x="393" y="307"/>
                  <a:pt x="393" y="307"/>
                </a:cubicBezTo>
                <a:cubicBezTo>
                  <a:pt x="394" y="307"/>
                  <a:pt x="395" y="307"/>
                  <a:pt x="395" y="306"/>
                </a:cubicBezTo>
                <a:cubicBezTo>
                  <a:pt x="396" y="305"/>
                  <a:pt x="396" y="304"/>
                  <a:pt x="396" y="303"/>
                </a:cubicBezTo>
                <a:lnTo>
                  <a:pt x="394" y="289"/>
                </a:lnTo>
                <a:close/>
                <a:moveTo>
                  <a:pt x="334" y="326"/>
                </a:moveTo>
                <a:cubicBezTo>
                  <a:pt x="324" y="326"/>
                  <a:pt x="315" y="317"/>
                  <a:pt x="315" y="307"/>
                </a:cubicBezTo>
                <a:cubicBezTo>
                  <a:pt x="315" y="296"/>
                  <a:pt x="324" y="287"/>
                  <a:pt x="334" y="287"/>
                </a:cubicBezTo>
                <a:cubicBezTo>
                  <a:pt x="345" y="287"/>
                  <a:pt x="353" y="296"/>
                  <a:pt x="353" y="307"/>
                </a:cubicBezTo>
                <a:cubicBezTo>
                  <a:pt x="353" y="317"/>
                  <a:pt x="345" y="326"/>
                  <a:pt x="334" y="326"/>
                </a:cubicBezTo>
                <a:close/>
                <a:moveTo>
                  <a:pt x="155" y="152"/>
                </a:moveTo>
                <a:cubicBezTo>
                  <a:pt x="155" y="152"/>
                  <a:pt x="155" y="152"/>
                  <a:pt x="155" y="152"/>
                </a:cubicBezTo>
                <a:cubicBezTo>
                  <a:pt x="155" y="148"/>
                  <a:pt x="153" y="144"/>
                  <a:pt x="150" y="142"/>
                </a:cubicBezTo>
                <a:cubicBezTo>
                  <a:pt x="148" y="141"/>
                  <a:pt x="146" y="140"/>
                  <a:pt x="144" y="140"/>
                </a:cubicBezTo>
                <a:cubicBezTo>
                  <a:pt x="142" y="140"/>
                  <a:pt x="140" y="141"/>
                  <a:pt x="139" y="141"/>
                </a:cubicBezTo>
                <a:cubicBezTo>
                  <a:pt x="79" y="169"/>
                  <a:pt x="79" y="169"/>
                  <a:pt x="79" y="169"/>
                </a:cubicBezTo>
                <a:cubicBezTo>
                  <a:pt x="75" y="171"/>
                  <a:pt x="73" y="175"/>
                  <a:pt x="73" y="180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3" y="185"/>
                  <a:pt x="75" y="189"/>
                  <a:pt x="79" y="191"/>
                </a:cubicBezTo>
                <a:cubicBezTo>
                  <a:pt x="139" y="219"/>
                  <a:pt x="139" y="219"/>
                  <a:pt x="139" y="219"/>
                </a:cubicBezTo>
                <a:cubicBezTo>
                  <a:pt x="140" y="220"/>
                  <a:pt x="142" y="220"/>
                  <a:pt x="144" y="220"/>
                </a:cubicBezTo>
                <a:cubicBezTo>
                  <a:pt x="146" y="220"/>
                  <a:pt x="148" y="219"/>
                  <a:pt x="150" y="218"/>
                </a:cubicBezTo>
                <a:cubicBezTo>
                  <a:pt x="153" y="216"/>
                  <a:pt x="155" y="212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4"/>
                  <a:pt x="153" y="199"/>
                  <a:pt x="149" y="198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53" y="161"/>
                  <a:pt x="155" y="157"/>
                  <a:pt x="155" y="152"/>
                </a:cubicBezTo>
                <a:close/>
                <a:moveTo>
                  <a:pt x="165" y="253"/>
                </a:moveTo>
                <a:cubicBezTo>
                  <a:pt x="166" y="253"/>
                  <a:pt x="166" y="253"/>
                  <a:pt x="166" y="253"/>
                </a:cubicBezTo>
                <a:cubicBezTo>
                  <a:pt x="171" y="253"/>
                  <a:pt x="175" y="249"/>
                  <a:pt x="177" y="244"/>
                </a:cubicBezTo>
                <a:cubicBezTo>
                  <a:pt x="216" y="122"/>
                  <a:pt x="216" y="122"/>
                  <a:pt x="216" y="122"/>
                </a:cubicBezTo>
                <a:cubicBezTo>
                  <a:pt x="217" y="119"/>
                  <a:pt x="216" y="115"/>
                  <a:pt x="214" y="112"/>
                </a:cubicBezTo>
                <a:cubicBezTo>
                  <a:pt x="212" y="109"/>
                  <a:pt x="208" y="107"/>
                  <a:pt x="205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199" y="107"/>
                  <a:pt x="195" y="110"/>
                  <a:pt x="193" y="115"/>
                </a:cubicBezTo>
                <a:cubicBezTo>
                  <a:pt x="154" y="237"/>
                  <a:pt x="154" y="237"/>
                  <a:pt x="154" y="237"/>
                </a:cubicBezTo>
                <a:cubicBezTo>
                  <a:pt x="153" y="241"/>
                  <a:pt x="154" y="245"/>
                  <a:pt x="156" y="248"/>
                </a:cubicBezTo>
                <a:cubicBezTo>
                  <a:pt x="158" y="251"/>
                  <a:pt x="162" y="253"/>
                  <a:pt x="165" y="253"/>
                </a:cubicBezTo>
                <a:close/>
                <a:moveTo>
                  <a:pt x="220" y="218"/>
                </a:moveTo>
                <a:cubicBezTo>
                  <a:pt x="222" y="219"/>
                  <a:pt x="224" y="220"/>
                  <a:pt x="226" y="220"/>
                </a:cubicBezTo>
                <a:cubicBezTo>
                  <a:pt x="228" y="220"/>
                  <a:pt x="229" y="220"/>
                  <a:pt x="231" y="219"/>
                </a:cubicBezTo>
                <a:cubicBezTo>
                  <a:pt x="291" y="191"/>
                  <a:pt x="291" y="191"/>
                  <a:pt x="291" y="191"/>
                </a:cubicBezTo>
                <a:cubicBezTo>
                  <a:pt x="295" y="189"/>
                  <a:pt x="297" y="185"/>
                  <a:pt x="297" y="181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297" y="175"/>
                  <a:pt x="295" y="171"/>
                  <a:pt x="291" y="16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30" y="141"/>
                  <a:pt x="228" y="140"/>
                  <a:pt x="226" y="140"/>
                </a:cubicBezTo>
                <a:cubicBezTo>
                  <a:pt x="224" y="140"/>
                  <a:pt x="222" y="141"/>
                  <a:pt x="220" y="142"/>
                </a:cubicBezTo>
                <a:cubicBezTo>
                  <a:pt x="217" y="144"/>
                  <a:pt x="215" y="148"/>
                  <a:pt x="215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15" y="157"/>
                  <a:pt x="217" y="161"/>
                  <a:pt x="221" y="163"/>
                </a:cubicBezTo>
                <a:cubicBezTo>
                  <a:pt x="258" y="180"/>
                  <a:pt x="258" y="180"/>
                  <a:pt x="258" y="180"/>
                </a:cubicBezTo>
                <a:cubicBezTo>
                  <a:pt x="221" y="198"/>
                  <a:pt x="221" y="198"/>
                  <a:pt x="221" y="198"/>
                </a:cubicBezTo>
                <a:cubicBezTo>
                  <a:pt x="217" y="199"/>
                  <a:pt x="215" y="204"/>
                  <a:pt x="215" y="208"/>
                </a:cubicBezTo>
                <a:cubicBezTo>
                  <a:pt x="215" y="208"/>
                  <a:pt x="215" y="208"/>
                  <a:pt x="215" y="208"/>
                </a:cubicBezTo>
                <a:cubicBezTo>
                  <a:pt x="215" y="212"/>
                  <a:pt x="217" y="216"/>
                  <a:pt x="220" y="218"/>
                </a:cubicBez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4265653" y="4381221"/>
            <a:ext cx="1249105" cy="1252475"/>
          </a:xfrm>
          <a:custGeom>
            <a:avLst/>
            <a:gdLst>
              <a:gd name="T0" fmla="*/ 319 w 396"/>
              <a:gd name="T1" fmla="*/ 75 h 396"/>
              <a:gd name="T2" fmla="*/ 323 w 396"/>
              <a:gd name="T3" fmla="*/ 47 h 396"/>
              <a:gd name="T4" fmla="*/ 323 w 396"/>
              <a:gd name="T5" fmla="*/ 47 h 396"/>
              <a:gd name="T6" fmla="*/ 396 w 396"/>
              <a:gd name="T7" fmla="*/ 65 h 396"/>
              <a:gd name="T8" fmla="*/ 262 w 396"/>
              <a:gd name="T9" fmla="*/ 126 h 396"/>
              <a:gd name="T10" fmla="*/ 354 w 396"/>
              <a:gd name="T11" fmla="*/ 31 h 396"/>
              <a:gd name="T12" fmla="*/ 372 w 396"/>
              <a:gd name="T13" fmla="*/ 49 h 396"/>
              <a:gd name="T14" fmla="*/ 354 w 396"/>
              <a:gd name="T15" fmla="*/ 49 h 396"/>
              <a:gd name="T16" fmla="*/ 315 w 396"/>
              <a:gd name="T17" fmla="*/ 72 h 396"/>
              <a:gd name="T18" fmla="*/ 295 w 396"/>
              <a:gd name="T19" fmla="*/ 46 h 396"/>
              <a:gd name="T20" fmla="*/ 324 w 396"/>
              <a:gd name="T21" fmla="*/ 34 h 396"/>
              <a:gd name="T22" fmla="*/ 326 w 396"/>
              <a:gd name="T23" fmla="*/ 70 h 396"/>
              <a:gd name="T24" fmla="*/ 312 w 396"/>
              <a:gd name="T25" fmla="*/ 72 h 396"/>
              <a:gd name="T26" fmla="*/ 262 w 396"/>
              <a:gd name="T27" fmla="*/ 271 h 396"/>
              <a:gd name="T28" fmla="*/ 396 w 396"/>
              <a:gd name="T29" fmla="*/ 331 h 396"/>
              <a:gd name="T30" fmla="*/ 300 w 396"/>
              <a:gd name="T31" fmla="*/ 321 h 396"/>
              <a:gd name="T32" fmla="*/ 306 w 396"/>
              <a:gd name="T33" fmla="*/ 316 h 396"/>
              <a:gd name="T34" fmla="*/ 306 w 396"/>
              <a:gd name="T35" fmla="*/ 316 h 396"/>
              <a:gd name="T36" fmla="*/ 350 w 396"/>
              <a:gd name="T37" fmla="*/ 340 h 396"/>
              <a:gd name="T38" fmla="*/ 335 w 396"/>
              <a:gd name="T39" fmla="*/ 362 h 396"/>
              <a:gd name="T40" fmla="*/ 335 w 396"/>
              <a:gd name="T41" fmla="*/ 327 h 396"/>
              <a:gd name="T42" fmla="*/ 126 w 396"/>
              <a:gd name="T43" fmla="*/ 262 h 396"/>
              <a:gd name="T44" fmla="*/ 65 w 396"/>
              <a:gd name="T45" fmla="*/ 396 h 396"/>
              <a:gd name="T46" fmla="*/ 126 w 396"/>
              <a:gd name="T47" fmla="*/ 262 h 396"/>
              <a:gd name="T48" fmla="*/ 30 w 396"/>
              <a:gd name="T49" fmla="*/ 357 h 396"/>
              <a:gd name="T50" fmla="*/ 40 w 396"/>
              <a:gd name="T51" fmla="*/ 341 h 396"/>
              <a:gd name="T52" fmla="*/ 39 w 396"/>
              <a:gd name="T53" fmla="*/ 327 h 396"/>
              <a:gd name="T54" fmla="*/ 64 w 396"/>
              <a:gd name="T55" fmla="*/ 320 h 396"/>
              <a:gd name="T56" fmla="*/ 92 w 396"/>
              <a:gd name="T57" fmla="*/ 314 h 396"/>
              <a:gd name="T58" fmla="*/ 106 w 396"/>
              <a:gd name="T59" fmla="*/ 115 h 396"/>
              <a:gd name="T60" fmla="*/ 130 w 396"/>
              <a:gd name="T61" fmla="*/ 65 h 396"/>
              <a:gd name="T62" fmla="*/ 50 w 396"/>
              <a:gd name="T63" fmla="*/ 54 h 396"/>
              <a:gd name="T64" fmla="*/ 81 w 396"/>
              <a:gd name="T65" fmla="*/ 32 h 396"/>
              <a:gd name="T66" fmla="*/ 70 w 396"/>
              <a:gd name="T67" fmla="*/ 54 h 396"/>
              <a:gd name="T68" fmla="*/ 70 w 396"/>
              <a:gd name="T69" fmla="*/ 98 h 396"/>
              <a:gd name="T70" fmla="*/ 50 w 396"/>
              <a:gd name="T71" fmla="*/ 54 h 396"/>
              <a:gd name="T72" fmla="*/ 220 w 396"/>
              <a:gd name="T73" fmla="*/ 211 h 396"/>
              <a:gd name="T74" fmla="*/ 218 w 396"/>
              <a:gd name="T75" fmla="*/ 187 h 396"/>
              <a:gd name="T76" fmla="*/ 224 w 396"/>
              <a:gd name="T77" fmla="*/ 165 h 396"/>
              <a:gd name="T78" fmla="*/ 218 w 396"/>
              <a:gd name="T79" fmla="*/ 140 h 396"/>
              <a:gd name="T80" fmla="*/ 211 w 396"/>
              <a:gd name="T81" fmla="*/ 127 h 396"/>
              <a:gd name="T82" fmla="*/ 176 w 396"/>
              <a:gd name="T83" fmla="*/ 147 h 396"/>
              <a:gd name="T84" fmla="*/ 173 w 396"/>
              <a:gd name="T85" fmla="*/ 165 h 396"/>
              <a:gd name="T86" fmla="*/ 182 w 396"/>
              <a:gd name="T87" fmla="*/ 190 h 396"/>
              <a:gd name="T88" fmla="*/ 178 w 396"/>
              <a:gd name="T89" fmla="*/ 205 h 396"/>
              <a:gd name="T90" fmla="*/ 154 w 396"/>
              <a:gd name="T91" fmla="*/ 221 h 396"/>
              <a:gd name="T92" fmla="*/ 193 w 396"/>
              <a:gd name="T93" fmla="*/ 269 h 396"/>
              <a:gd name="T94" fmla="*/ 263 w 396"/>
              <a:gd name="T95" fmla="*/ 25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6" h="396">
                <a:moveTo>
                  <a:pt x="312" y="96"/>
                </a:moveTo>
                <a:cubicBezTo>
                  <a:pt x="324" y="96"/>
                  <a:pt x="328" y="91"/>
                  <a:pt x="328" y="85"/>
                </a:cubicBezTo>
                <a:cubicBezTo>
                  <a:pt x="328" y="84"/>
                  <a:pt x="328" y="84"/>
                  <a:pt x="328" y="83"/>
                </a:cubicBezTo>
                <a:cubicBezTo>
                  <a:pt x="327" y="79"/>
                  <a:pt x="324" y="78"/>
                  <a:pt x="319" y="75"/>
                </a:cubicBezTo>
                <a:cubicBezTo>
                  <a:pt x="318" y="74"/>
                  <a:pt x="316" y="74"/>
                  <a:pt x="314" y="74"/>
                </a:cubicBezTo>
                <a:cubicBezTo>
                  <a:pt x="306" y="74"/>
                  <a:pt x="298" y="79"/>
                  <a:pt x="298" y="85"/>
                </a:cubicBezTo>
                <a:cubicBezTo>
                  <a:pt x="298" y="91"/>
                  <a:pt x="304" y="96"/>
                  <a:pt x="312" y="96"/>
                </a:cubicBezTo>
                <a:close/>
                <a:moveTo>
                  <a:pt x="323" y="47"/>
                </a:moveTo>
                <a:cubicBezTo>
                  <a:pt x="322" y="40"/>
                  <a:pt x="317" y="34"/>
                  <a:pt x="311" y="34"/>
                </a:cubicBezTo>
                <a:cubicBezTo>
                  <a:pt x="306" y="34"/>
                  <a:pt x="302" y="39"/>
                  <a:pt x="303" y="46"/>
                </a:cubicBezTo>
                <a:cubicBezTo>
                  <a:pt x="304" y="54"/>
                  <a:pt x="309" y="60"/>
                  <a:pt x="315" y="60"/>
                </a:cubicBezTo>
                <a:cubicBezTo>
                  <a:pt x="320" y="60"/>
                  <a:pt x="324" y="54"/>
                  <a:pt x="323" y="47"/>
                </a:cubicBezTo>
                <a:close/>
                <a:moveTo>
                  <a:pt x="271" y="135"/>
                </a:moveTo>
                <a:cubicBezTo>
                  <a:pt x="290" y="115"/>
                  <a:pt x="290" y="115"/>
                  <a:pt x="290" y="115"/>
                </a:cubicBezTo>
                <a:cubicBezTo>
                  <a:pt x="302" y="124"/>
                  <a:pt x="316" y="130"/>
                  <a:pt x="332" y="130"/>
                </a:cubicBezTo>
                <a:cubicBezTo>
                  <a:pt x="367" y="130"/>
                  <a:pt x="396" y="101"/>
                  <a:pt x="396" y="65"/>
                </a:cubicBezTo>
                <a:cubicBezTo>
                  <a:pt x="396" y="29"/>
                  <a:pt x="367" y="0"/>
                  <a:pt x="332" y="0"/>
                </a:cubicBezTo>
                <a:cubicBezTo>
                  <a:pt x="296" y="0"/>
                  <a:pt x="267" y="29"/>
                  <a:pt x="267" y="65"/>
                </a:cubicBezTo>
                <a:cubicBezTo>
                  <a:pt x="267" y="81"/>
                  <a:pt x="272" y="95"/>
                  <a:pt x="282" y="106"/>
                </a:cubicBezTo>
                <a:cubicBezTo>
                  <a:pt x="262" y="126"/>
                  <a:pt x="262" y="126"/>
                  <a:pt x="262" y="126"/>
                </a:cubicBezTo>
                <a:cubicBezTo>
                  <a:pt x="265" y="129"/>
                  <a:pt x="268" y="132"/>
                  <a:pt x="271" y="135"/>
                </a:cubicBezTo>
                <a:close/>
                <a:moveTo>
                  <a:pt x="341" y="44"/>
                </a:moveTo>
                <a:cubicBezTo>
                  <a:pt x="354" y="44"/>
                  <a:pt x="354" y="44"/>
                  <a:pt x="354" y="44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1"/>
                  <a:pt x="359" y="31"/>
                  <a:pt x="359" y="31"/>
                </a:cubicBezTo>
                <a:cubicBezTo>
                  <a:pt x="359" y="44"/>
                  <a:pt x="359" y="44"/>
                  <a:pt x="359" y="44"/>
                </a:cubicBezTo>
                <a:cubicBezTo>
                  <a:pt x="372" y="44"/>
                  <a:pt x="372" y="44"/>
                  <a:pt x="372" y="44"/>
                </a:cubicBezTo>
                <a:cubicBezTo>
                  <a:pt x="372" y="49"/>
                  <a:pt x="372" y="49"/>
                  <a:pt x="372" y="49"/>
                </a:cubicBezTo>
                <a:cubicBezTo>
                  <a:pt x="359" y="49"/>
                  <a:pt x="359" y="49"/>
                  <a:pt x="359" y="49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54" y="62"/>
                  <a:pt x="354" y="62"/>
                  <a:pt x="354" y="62"/>
                </a:cubicBezTo>
                <a:cubicBezTo>
                  <a:pt x="354" y="49"/>
                  <a:pt x="354" y="49"/>
                  <a:pt x="354" y="49"/>
                </a:cubicBezTo>
                <a:cubicBezTo>
                  <a:pt x="341" y="49"/>
                  <a:pt x="341" y="49"/>
                  <a:pt x="341" y="49"/>
                </a:cubicBezTo>
                <a:lnTo>
                  <a:pt x="341" y="44"/>
                </a:lnTo>
                <a:close/>
                <a:moveTo>
                  <a:pt x="312" y="72"/>
                </a:moveTo>
                <a:cubicBezTo>
                  <a:pt x="313" y="72"/>
                  <a:pt x="314" y="72"/>
                  <a:pt x="315" y="72"/>
                </a:cubicBezTo>
                <a:cubicBezTo>
                  <a:pt x="314" y="70"/>
                  <a:pt x="312" y="68"/>
                  <a:pt x="312" y="66"/>
                </a:cubicBezTo>
                <a:cubicBezTo>
                  <a:pt x="312" y="64"/>
                  <a:pt x="313" y="63"/>
                  <a:pt x="314" y="62"/>
                </a:cubicBezTo>
                <a:cubicBezTo>
                  <a:pt x="313" y="62"/>
                  <a:pt x="312" y="62"/>
                  <a:pt x="312" y="62"/>
                </a:cubicBezTo>
                <a:cubicBezTo>
                  <a:pt x="302" y="62"/>
                  <a:pt x="295" y="55"/>
                  <a:pt x="295" y="46"/>
                </a:cubicBezTo>
                <a:cubicBezTo>
                  <a:pt x="295" y="38"/>
                  <a:pt x="304" y="31"/>
                  <a:pt x="314" y="31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330" y="34"/>
                  <a:pt x="330" y="34"/>
                  <a:pt x="330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8" y="36"/>
                  <a:pt x="331" y="41"/>
                  <a:pt x="331" y="47"/>
                </a:cubicBezTo>
                <a:cubicBezTo>
                  <a:pt x="331" y="51"/>
                  <a:pt x="328" y="55"/>
                  <a:pt x="325" y="58"/>
                </a:cubicBezTo>
                <a:cubicBezTo>
                  <a:pt x="321" y="60"/>
                  <a:pt x="320" y="61"/>
                  <a:pt x="320" y="64"/>
                </a:cubicBezTo>
                <a:cubicBezTo>
                  <a:pt x="320" y="66"/>
                  <a:pt x="324" y="69"/>
                  <a:pt x="326" y="70"/>
                </a:cubicBezTo>
                <a:cubicBezTo>
                  <a:pt x="332" y="74"/>
                  <a:pt x="334" y="78"/>
                  <a:pt x="334" y="84"/>
                </a:cubicBezTo>
                <a:cubicBezTo>
                  <a:pt x="334" y="92"/>
                  <a:pt x="326" y="100"/>
                  <a:pt x="313" y="100"/>
                </a:cubicBezTo>
                <a:cubicBezTo>
                  <a:pt x="301" y="100"/>
                  <a:pt x="291" y="95"/>
                  <a:pt x="291" y="87"/>
                </a:cubicBezTo>
                <a:cubicBezTo>
                  <a:pt x="291" y="79"/>
                  <a:pt x="300" y="72"/>
                  <a:pt x="312" y="72"/>
                </a:cubicBezTo>
                <a:close/>
                <a:moveTo>
                  <a:pt x="332" y="267"/>
                </a:moveTo>
                <a:cubicBezTo>
                  <a:pt x="316" y="267"/>
                  <a:pt x="302" y="272"/>
                  <a:pt x="290" y="282"/>
                </a:cubicBezTo>
                <a:cubicBezTo>
                  <a:pt x="271" y="262"/>
                  <a:pt x="271" y="262"/>
                  <a:pt x="271" y="262"/>
                </a:cubicBezTo>
                <a:cubicBezTo>
                  <a:pt x="268" y="265"/>
                  <a:pt x="265" y="268"/>
                  <a:pt x="262" y="271"/>
                </a:cubicBezTo>
                <a:cubicBezTo>
                  <a:pt x="282" y="290"/>
                  <a:pt x="282" y="290"/>
                  <a:pt x="282" y="290"/>
                </a:cubicBezTo>
                <a:cubicBezTo>
                  <a:pt x="272" y="302"/>
                  <a:pt x="267" y="316"/>
                  <a:pt x="267" y="331"/>
                </a:cubicBezTo>
                <a:cubicBezTo>
                  <a:pt x="267" y="367"/>
                  <a:pt x="296" y="396"/>
                  <a:pt x="332" y="396"/>
                </a:cubicBezTo>
                <a:cubicBezTo>
                  <a:pt x="367" y="396"/>
                  <a:pt x="396" y="367"/>
                  <a:pt x="396" y="331"/>
                </a:cubicBezTo>
                <a:cubicBezTo>
                  <a:pt x="396" y="296"/>
                  <a:pt x="367" y="267"/>
                  <a:pt x="332" y="267"/>
                </a:cubicBezTo>
                <a:close/>
                <a:moveTo>
                  <a:pt x="313" y="362"/>
                </a:moveTo>
                <a:cubicBezTo>
                  <a:pt x="300" y="362"/>
                  <a:pt x="300" y="362"/>
                  <a:pt x="300" y="362"/>
                </a:cubicBezTo>
                <a:cubicBezTo>
                  <a:pt x="300" y="321"/>
                  <a:pt x="300" y="321"/>
                  <a:pt x="300" y="321"/>
                </a:cubicBezTo>
                <a:cubicBezTo>
                  <a:pt x="313" y="321"/>
                  <a:pt x="313" y="321"/>
                  <a:pt x="313" y="321"/>
                </a:cubicBezTo>
                <a:lnTo>
                  <a:pt x="313" y="362"/>
                </a:lnTo>
                <a:close/>
                <a:moveTo>
                  <a:pt x="306" y="316"/>
                </a:moveTo>
                <a:cubicBezTo>
                  <a:pt x="306" y="316"/>
                  <a:pt x="306" y="316"/>
                  <a:pt x="306" y="316"/>
                </a:cubicBezTo>
                <a:cubicBezTo>
                  <a:pt x="302" y="316"/>
                  <a:pt x="299" y="312"/>
                  <a:pt x="299" y="308"/>
                </a:cubicBezTo>
                <a:cubicBezTo>
                  <a:pt x="299" y="304"/>
                  <a:pt x="302" y="301"/>
                  <a:pt x="306" y="301"/>
                </a:cubicBezTo>
                <a:cubicBezTo>
                  <a:pt x="311" y="301"/>
                  <a:pt x="314" y="304"/>
                  <a:pt x="314" y="308"/>
                </a:cubicBezTo>
                <a:cubicBezTo>
                  <a:pt x="314" y="312"/>
                  <a:pt x="311" y="316"/>
                  <a:pt x="306" y="316"/>
                </a:cubicBezTo>
                <a:close/>
                <a:moveTo>
                  <a:pt x="364" y="362"/>
                </a:moveTo>
                <a:cubicBezTo>
                  <a:pt x="364" y="362"/>
                  <a:pt x="364" y="362"/>
                  <a:pt x="364" y="362"/>
                </a:cubicBezTo>
                <a:cubicBezTo>
                  <a:pt x="350" y="362"/>
                  <a:pt x="350" y="362"/>
                  <a:pt x="350" y="362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50" y="335"/>
                  <a:pt x="348" y="331"/>
                  <a:pt x="343" y="331"/>
                </a:cubicBezTo>
                <a:cubicBezTo>
                  <a:pt x="339" y="331"/>
                  <a:pt x="337" y="334"/>
                  <a:pt x="336" y="336"/>
                </a:cubicBezTo>
                <a:cubicBezTo>
                  <a:pt x="335" y="337"/>
                  <a:pt x="335" y="338"/>
                  <a:pt x="335" y="340"/>
                </a:cubicBezTo>
                <a:cubicBezTo>
                  <a:pt x="335" y="362"/>
                  <a:pt x="335" y="362"/>
                  <a:pt x="335" y="362"/>
                </a:cubicBezTo>
                <a:cubicBezTo>
                  <a:pt x="321" y="362"/>
                  <a:pt x="321" y="362"/>
                  <a:pt x="321" y="362"/>
                </a:cubicBezTo>
                <a:cubicBezTo>
                  <a:pt x="321" y="362"/>
                  <a:pt x="321" y="324"/>
                  <a:pt x="321" y="321"/>
                </a:cubicBezTo>
                <a:cubicBezTo>
                  <a:pt x="335" y="321"/>
                  <a:pt x="335" y="321"/>
                  <a:pt x="335" y="321"/>
                </a:cubicBezTo>
                <a:cubicBezTo>
                  <a:pt x="335" y="327"/>
                  <a:pt x="335" y="327"/>
                  <a:pt x="335" y="327"/>
                </a:cubicBezTo>
                <a:cubicBezTo>
                  <a:pt x="336" y="324"/>
                  <a:pt x="341" y="320"/>
                  <a:pt x="348" y="320"/>
                </a:cubicBezTo>
                <a:cubicBezTo>
                  <a:pt x="357" y="320"/>
                  <a:pt x="364" y="326"/>
                  <a:pt x="364" y="339"/>
                </a:cubicBezTo>
                <a:lnTo>
                  <a:pt x="364" y="362"/>
                </a:lnTo>
                <a:close/>
                <a:moveTo>
                  <a:pt x="126" y="262"/>
                </a:moveTo>
                <a:cubicBezTo>
                  <a:pt x="106" y="282"/>
                  <a:pt x="106" y="282"/>
                  <a:pt x="106" y="282"/>
                </a:cubicBezTo>
                <a:cubicBezTo>
                  <a:pt x="95" y="272"/>
                  <a:pt x="81" y="267"/>
                  <a:pt x="65" y="267"/>
                </a:cubicBezTo>
                <a:cubicBezTo>
                  <a:pt x="29" y="267"/>
                  <a:pt x="0" y="296"/>
                  <a:pt x="0" y="332"/>
                </a:cubicBezTo>
                <a:cubicBezTo>
                  <a:pt x="0" y="367"/>
                  <a:pt x="29" y="396"/>
                  <a:pt x="65" y="396"/>
                </a:cubicBezTo>
                <a:cubicBezTo>
                  <a:pt x="101" y="396"/>
                  <a:pt x="130" y="367"/>
                  <a:pt x="130" y="332"/>
                </a:cubicBezTo>
                <a:cubicBezTo>
                  <a:pt x="130" y="316"/>
                  <a:pt x="124" y="302"/>
                  <a:pt x="115" y="290"/>
                </a:cubicBezTo>
                <a:cubicBezTo>
                  <a:pt x="135" y="271"/>
                  <a:pt x="135" y="271"/>
                  <a:pt x="135" y="271"/>
                </a:cubicBezTo>
                <a:cubicBezTo>
                  <a:pt x="132" y="268"/>
                  <a:pt x="129" y="265"/>
                  <a:pt x="126" y="262"/>
                </a:cubicBezTo>
                <a:close/>
                <a:moveTo>
                  <a:pt x="94" y="320"/>
                </a:moveTo>
                <a:cubicBezTo>
                  <a:pt x="94" y="320"/>
                  <a:pt x="94" y="321"/>
                  <a:pt x="94" y="322"/>
                </a:cubicBezTo>
                <a:cubicBezTo>
                  <a:pt x="94" y="341"/>
                  <a:pt x="79" y="363"/>
                  <a:pt x="52" y="363"/>
                </a:cubicBezTo>
                <a:cubicBezTo>
                  <a:pt x="44" y="363"/>
                  <a:pt x="36" y="361"/>
                  <a:pt x="30" y="357"/>
                </a:cubicBezTo>
                <a:cubicBezTo>
                  <a:pt x="31" y="357"/>
                  <a:pt x="32" y="357"/>
                  <a:pt x="33" y="357"/>
                </a:cubicBezTo>
                <a:cubicBezTo>
                  <a:pt x="40" y="357"/>
                  <a:pt x="46" y="354"/>
                  <a:pt x="51" y="351"/>
                </a:cubicBezTo>
                <a:cubicBezTo>
                  <a:pt x="45" y="350"/>
                  <a:pt x="40" y="346"/>
                  <a:pt x="38" y="340"/>
                </a:cubicBezTo>
                <a:cubicBezTo>
                  <a:pt x="39" y="341"/>
                  <a:pt x="39" y="341"/>
                  <a:pt x="40" y="341"/>
                </a:cubicBezTo>
                <a:cubicBezTo>
                  <a:pt x="42" y="341"/>
                  <a:pt x="43" y="341"/>
                  <a:pt x="44" y="340"/>
                </a:cubicBezTo>
                <a:cubicBezTo>
                  <a:pt x="38" y="339"/>
                  <a:pt x="33" y="333"/>
                  <a:pt x="33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5" y="327"/>
                  <a:pt x="37" y="327"/>
                  <a:pt x="39" y="327"/>
                </a:cubicBezTo>
                <a:cubicBezTo>
                  <a:pt x="35" y="325"/>
                  <a:pt x="33" y="320"/>
                  <a:pt x="33" y="315"/>
                </a:cubicBezTo>
                <a:cubicBezTo>
                  <a:pt x="33" y="313"/>
                  <a:pt x="33" y="310"/>
                  <a:pt x="35" y="308"/>
                </a:cubicBezTo>
                <a:cubicBezTo>
                  <a:pt x="42" y="317"/>
                  <a:pt x="53" y="323"/>
                  <a:pt x="65" y="323"/>
                </a:cubicBezTo>
                <a:cubicBezTo>
                  <a:pt x="64" y="322"/>
                  <a:pt x="64" y="321"/>
                  <a:pt x="64" y="320"/>
                </a:cubicBezTo>
                <a:cubicBezTo>
                  <a:pt x="64" y="312"/>
                  <a:pt x="71" y="305"/>
                  <a:pt x="79" y="305"/>
                </a:cubicBezTo>
                <a:cubicBezTo>
                  <a:pt x="83" y="305"/>
                  <a:pt x="87" y="307"/>
                  <a:pt x="90" y="310"/>
                </a:cubicBezTo>
                <a:cubicBezTo>
                  <a:pt x="93" y="309"/>
                  <a:pt x="96" y="308"/>
                  <a:pt x="99" y="306"/>
                </a:cubicBezTo>
                <a:cubicBezTo>
                  <a:pt x="98" y="310"/>
                  <a:pt x="95" y="313"/>
                  <a:pt x="92" y="314"/>
                </a:cubicBezTo>
                <a:cubicBezTo>
                  <a:pt x="95" y="314"/>
                  <a:pt x="98" y="313"/>
                  <a:pt x="101" y="312"/>
                </a:cubicBezTo>
                <a:cubicBezTo>
                  <a:pt x="99" y="315"/>
                  <a:pt x="96" y="318"/>
                  <a:pt x="94" y="320"/>
                </a:cubicBezTo>
                <a:close/>
                <a:moveTo>
                  <a:pt x="65" y="130"/>
                </a:moveTo>
                <a:cubicBezTo>
                  <a:pt x="81" y="130"/>
                  <a:pt x="95" y="124"/>
                  <a:pt x="106" y="115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9" y="132"/>
                  <a:pt x="132" y="129"/>
                  <a:pt x="135" y="12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24" y="95"/>
                  <a:pt x="130" y="8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0"/>
                  <a:pt x="65" y="130"/>
                </a:cubicBezTo>
                <a:close/>
                <a:moveTo>
                  <a:pt x="50" y="54"/>
                </a:moveTo>
                <a:cubicBezTo>
                  <a:pt x="57" y="54"/>
                  <a:pt x="57" y="54"/>
                  <a:pt x="57" y="54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38"/>
                  <a:pt x="61" y="32"/>
                  <a:pt x="7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44"/>
                  <a:pt x="81" y="44"/>
                  <a:pt x="81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1" y="44"/>
                  <a:pt x="70" y="45"/>
                  <a:pt x="70" y="48"/>
                </a:cubicBezTo>
                <a:cubicBezTo>
                  <a:pt x="70" y="54"/>
                  <a:pt x="70" y="54"/>
                  <a:pt x="70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79" y="65"/>
                  <a:pt x="79" y="65"/>
                  <a:pt x="79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98"/>
                  <a:pt x="70" y="98"/>
                  <a:pt x="70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65"/>
                  <a:pt x="57" y="65"/>
                  <a:pt x="57" y="65"/>
                </a:cubicBezTo>
                <a:cubicBezTo>
                  <a:pt x="50" y="65"/>
                  <a:pt x="50" y="65"/>
                  <a:pt x="50" y="65"/>
                </a:cubicBezTo>
                <a:lnTo>
                  <a:pt x="50" y="54"/>
                </a:lnTo>
                <a:close/>
                <a:moveTo>
                  <a:pt x="259" y="230"/>
                </a:moveTo>
                <a:cubicBezTo>
                  <a:pt x="257" y="228"/>
                  <a:pt x="255" y="227"/>
                  <a:pt x="253" y="226"/>
                </a:cubicBezTo>
                <a:cubicBezTo>
                  <a:pt x="243" y="221"/>
                  <a:pt x="233" y="216"/>
                  <a:pt x="222" y="212"/>
                </a:cubicBezTo>
                <a:cubicBezTo>
                  <a:pt x="222" y="212"/>
                  <a:pt x="221" y="211"/>
                  <a:pt x="220" y="211"/>
                </a:cubicBezTo>
                <a:cubicBezTo>
                  <a:pt x="219" y="209"/>
                  <a:pt x="219" y="207"/>
                  <a:pt x="218" y="205"/>
                </a:cubicBezTo>
                <a:cubicBezTo>
                  <a:pt x="218" y="203"/>
                  <a:pt x="217" y="202"/>
                  <a:pt x="216" y="202"/>
                </a:cubicBezTo>
                <a:cubicBezTo>
                  <a:pt x="216" y="201"/>
                  <a:pt x="215" y="201"/>
                  <a:pt x="215" y="200"/>
                </a:cubicBezTo>
                <a:cubicBezTo>
                  <a:pt x="215" y="196"/>
                  <a:pt x="214" y="191"/>
                  <a:pt x="218" y="187"/>
                </a:cubicBezTo>
                <a:cubicBezTo>
                  <a:pt x="218" y="187"/>
                  <a:pt x="218" y="186"/>
                  <a:pt x="218" y="186"/>
                </a:cubicBezTo>
                <a:cubicBezTo>
                  <a:pt x="220" y="182"/>
                  <a:pt x="220" y="178"/>
                  <a:pt x="223" y="174"/>
                </a:cubicBezTo>
                <a:cubicBezTo>
                  <a:pt x="223" y="174"/>
                  <a:pt x="223" y="174"/>
                  <a:pt x="223" y="173"/>
                </a:cubicBezTo>
                <a:cubicBezTo>
                  <a:pt x="223" y="171"/>
                  <a:pt x="223" y="168"/>
                  <a:pt x="224" y="165"/>
                </a:cubicBezTo>
                <a:cubicBezTo>
                  <a:pt x="224" y="164"/>
                  <a:pt x="223" y="164"/>
                  <a:pt x="223" y="164"/>
                </a:cubicBezTo>
                <a:cubicBezTo>
                  <a:pt x="222" y="163"/>
                  <a:pt x="222" y="162"/>
                  <a:pt x="222" y="161"/>
                </a:cubicBezTo>
                <a:cubicBezTo>
                  <a:pt x="222" y="155"/>
                  <a:pt x="222" y="154"/>
                  <a:pt x="222" y="149"/>
                </a:cubicBezTo>
                <a:cubicBezTo>
                  <a:pt x="222" y="146"/>
                  <a:pt x="221" y="143"/>
                  <a:pt x="218" y="140"/>
                </a:cubicBezTo>
                <a:cubicBezTo>
                  <a:pt x="216" y="138"/>
                  <a:pt x="213" y="135"/>
                  <a:pt x="210" y="133"/>
                </a:cubicBezTo>
                <a:cubicBezTo>
                  <a:pt x="208" y="132"/>
                  <a:pt x="208" y="131"/>
                  <a:pt x="210" y="130"/>
                </a:cubicBezTo>
                <a:cubicBezTo>
                  <a:pt x="210" y="129"/>
                  <a:pt x="211" y="129"/>
                  <a:pt x="212" y="128"/>
                </a:cubicBezTo>
                <a:cubicBezTo>
                  <a:pt x="211" y="128"/>
                  <a:pt x="211" y="128"/>
                  <a:pt x="211" y="127"/>
                </a:cubicBezTo>
                <a:cubicBezTo>
                  <a:pt x="210" y="127"/>
                  <a:pt x="209" y="127"/>
                  <a:pt x="208" y="127"/>
                </a:cubicBezTo>
                <a:cubicBezTo>
                  <a:pt x="205" y="128"/>
                  <a:pt x="202" y="128"/>
                  <a:pt x="199" y="129"/>
                </a:cubicBezTo>
                <a:cubicBezTo>
                  <a:pt x="193" y="131"/>
                  <a:pt x="187" y="132"/>
                  <a:pt x="182" y="136"/>
                </a:cubicBezTo>
                <a:cubicBezTo>
                  <a:pt x="179" y="139"/>
                  <a:pt x="176" y="142"/>
                  <a:pt x="176" y="147"/>
                </a:cubicBezTo>
                <a:cubicBezTo>
                  <a:pt x="176" y="149"/>
                  <a:pt x="176" y="152"/>
                  <a:pt x="176" y="154"/>
                </a:cubicBezTo>
                <a:cubicBezTo>
                  <a:pt x="176" y="158"/>
                  <a:pt x="176" y="157"/>
                  <a:pt x="176" y="161"/>
                </a:cubicBezTo>
                <a:cubicBezTo>
                  <a:pt x="176" y="161"/>
                  <a:pt x="175" y="163"/>
                  <a:pt x="175" y="163"/>
                </a:cubicBezTo>
                <a:cubicBezTo>
                  <a:pt x="173" y="163"/>
                  <a:pt x="173" y="164"/>
                  <a:pt x="173" y="165"/>
                </a:cubicBezTo>
                <a:cubicBezTo>
                  <a:pt x="174" y="166"/>
                  <a:pt x="173" y="167"/>
                  <a:pt x="174" y="168"/>
                </a:cubicBezTo>
                <a:cubicBezTo>
                  <a:pt x="174" y="171"/>
                  <a:pt x="175" y="173"/>
                  <a:pt x="175" y="175"/>
                </a:cubicBezTo>
                <a:cubicBezTo>
                  <a:pt x="176" y="177"/>
                  <a:pt x="177" y="179"/>
                  <a:pt x="177" y="181"/>
                </a:cubicBezTo>
                <a:cubicBezTo>
                  <a:pt x="178" y="184"/>
                  <a:pt x="179" y="187"/>
                  <a:pt x="182" y="190"/>
                </a:cubicBezTo>
                <a:cubicBezTo>
                  <a:pt x="182" y="191"/>
                  <a:pt x="182" y="191"/>
                  <a:pt x="182" y="192"/>
                </a:cubicBezTo>
                <a:cubicBezTo>
                  <a:pt x="182" y="195"/>
                  <a:pt x="182" y="197"/>
                  <a:pt x="181" y="200"/>
                </a:cubicBezTo>
                <a:cubicBezTo>
                  <a:pt x="181" y="201"/>
                  <a:pt x="181" y="201"/>
                  <a:pt x="180" y="202"/>
                </a:cubicBezTo>
                <a:cubicBezTo>
                  <a:pt x="178" y="202"/>
                  <a:pt x="178" y="203"/>
                  <a:pt x="178" y="205"/>
                </a:cubicBezTo>
                <a:cubicBezTo>
                  <a:pt x="177" y="207"/>
                  <a:pt x="177" y="209"/>
                  <a:pt x="176" y="210"/>
                </a:cubicBezTo>
                <a:cubicBezTo>
                  <a:pt x="176" y="211"/>
                  <a:pt x="175" y="212"/>
                  <a:pt x="174" y="212"/>
                </a:cubicBezTo>
                <a:cubicBezTo>
                  <a:pt x="171" y="213"/>
                  <a:pt x="168" y="215"/>
                  <a:pt x="165" y="216"/>
                </a:cubicBezTo>
                <a:cubicBezTo>
                  <a:pt x="161" y="218"/>
                  <a:pt x="157" y="219"/>
                  <a:pt x="154" y="221"/>
                </a:cubicBezTo>
                <a:cubicBezTo>
                  <a:pt x="151" y="222"/>
                  <a:pt x="147" y="224"/>
                  <a:pt x="144" y="226"/>
                </a:cubicBezTo>
                <a:cubicBezTo>
                  <a:pt x="142" y="227"/>
                  <a:pt x="140" y="228"/>
                  <a:pt x="138" y="230"/>
                </a:cubicBezTo>
                <a:cubicBezTo>
                  <a:pt x="133" y="250"/>
                  <a:pt x="133" y="250"/>
                  <a:pt x="133" y="250"/>
                </a:cubicBezTo>
                <a:cubicBezTo>
                  <a:pt x="157" y="250"/>
                  <a:pt x="169" y="267"/>
                  <a:pt x="193" y="269"/>
                </a:cubicBezTo>
                <a:cubicBezTo>
                  <a:pt x="195" y="269"/>
                  <a:pt x="195" y="269"/>
                  <a:pt x="195" y="269"/>
                </a:cubicBezTo>
                <a:cubicBezTo>
                  <a:pt x="201" y="269"/>
                  <a:pt x="201" y="269"/>
                  <a:pt x="201" y="269"/>
                </a:cubicBezTo>
                <a:cubicBezTo>
                  <a:pt x="204" y="269"/>
                  <a:pt x="204" y="269"/>
                  <a:pt x="204" y="269"/>
                </a:cubicBezTo>
                <a:cubicBezTo>
                  <a:pt x="221" y="266"/>
                  <a:pt x="250" y="250"/>
                  <a:pt x="263" y="250"/>
                </a:cubicBezTo>
                <a:lnTo>
                  <a:pt x="259" y="230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19580091" y="4332957"/>
            <a:ext cx="1244345" cy="1406272"/>
          </a:xfrm>
          <a:custGeom>
            <a:avLst/>
            <a:gdLst>
              <a:gd name="T0" fmla="*/ 137 w 397"/>
              <a:gd name="T1" fmla="*/ 174 h 436"/>
              <a:gd name="T2" fmla="*/ 195 w 397"/>
              <a:gd name="T3" fmla="*/ 145 h 436"/>
              <a:gd name="T4" fmla="*/ 234 w 397"/>
              <a:gd name="T5" fmla="*/ 40 h 436"/>
              <a:gd name="T6" fmla="*/ 199 w 397"/>
              <a:gd name="T7" fmla="*/ 29 h 436"/>
              <a:gd name="T8" fmla="*/ 113 w 397"/>
              <a:gd name="T9" fmla="*/ 140 h 436"/>
              <a:gd name="T10" fmla="*/ 59 w 397"/>
              <a:gd name="T11" fmla="*/ 174 h 436"/>
              <a:gd name="T12" fmla="*/ 65 w 397"/>
              <a:gd name="T13" fmla="*/ 315 h 436"/>
              <a:gd name="T14" fmla="*/ 36 w 397"/>
              <a:gd name="T15" fmla="*/ 301 h 436"/>
              <a:gd name="T16" fmla="*/ 18 w 397"/>
              <a:gd name="T17" fmla="*/ 171 h 436"/>
              <a:gd name="T18" fmla="*/ 0 w 397"/>
              <a:gd name="T19" fmla="*/ 301 h 436"/>
              <a:gd name="T20" fmla="*/ 95 w 397"/>
              <a:gd name="T21" fmla="*/ 351 h 436"/>
              <a:gd name="T22" fmla="*/ 114 w 397"/>
              <a:gd name="T23" fmla="*/ 436 h 436"/>
              <a:gd name="T24" fmla="*/ 132 w 397"/>
              <a:gd name="T25" fmla="*/ 333 h 436"/>
              <a:gd name="T26" fmla="*/ 154 w 397"/>
              <a:gd name="T27" fmla="*/ 327 h 436"/>
              <a:gd name="T28" fmla="*/ 159 w 397"/>
              <a:gd name="T29" fmla="*/ 331 h 436"/>
              <a:gd name="T30" fmla="*/ 137 w 397"/>
              <a:gd name="T31" fmla="*/ 269 h 436"/>
              <a:gd name="T32" fmla="*/ 102 w 397"/>
              <a:gd name="T33" fmla="*/ 105 h 436"/>
              <a:gd name="T34" fmla="*/ 102 w 397"/>
              <a:gd name="T35" fmla="*/ 8 h 436"/>
              <a:gd name="T36" fmla="*/ 102 w 397"/>
              <a:gd name="T37" fmla="*/ 105 h 436"/>
              <a:gd name="T38" fmla="*/ 217 w 397"/>
              <a:gd name="T39" fmla="*/ 418 h 436"/>
              <a:gd name="T40" fmla="*/ 224 w 397"/>
              <a:gd name="T41" fmla="*/ 428 h 436"/>
              <a:gd name="T42" fmla="*/ 250 w 397"/>
              <a:gd name="T43" fmla="*/ 386 h 436"/>
              <a:gd name="T44" fmla="*/ 381 w 397"/>
              <a:gd name="T45" fmla="*/ 242 h 436"/>
              <a:gd name="T46" fmla="*/ 173 w 397"/>
              <a:gd name="T47" fmla="*/ 257 h 436"/>
              <a:gd name="T48" fmla="*/ 188 w 397"/>
              <a:gd name="T49" fmla="*/ 432 h 436"/>
              <a:gd name="T50" fmla="*/ 202 w 397"/>
              <a:gd name="T51" fmla="*/ 298 h 436"/>
              <a:gd name="T52" fmla="*/ 352 w 397"/>
              <a:gd name="T53" fmla="*/ 298 h 436"/>
              <a:gd name="T54" fmla="*/ 367 w 397"/>
              <a:gd name="T55" fmla="*/ 418 h 436"/>
              <a:gd name="T56" fmla="*/ 396 w 397"/>
              <a:gd name="T57" fmla="*/ 418 h 436"/>
              <a:gd name="T58" fmla="*/ 381 w 397"/>
              <a:gd name="T59" fmla="*/ 242 h 436"/>
              <a:gd name="T60" fmla="*/ 351 w 397"/>
              <a:gd name="T61" fmla="*/ 234 h 436"/>
              <a:gd name="T62" fmla="*/ 365 w 397"/>
              <a:gd name="T63" fmla="*/ 224 h 436"/>
              <a:gd name="T64" fmla="*/ 385 w 397"/>
              <a:gd name="T65" fmla="*/ 117 h 436"/>
              <a:gd name="T66" fmla="*/ 341 w 397"/>
              <a:gd name="T67" fmla="*/ 205 h 436"/>
              <a:gd name="T68" fmla="*/ 252 w 397"/>
              <a:gd name="T69" fmla="*/ 220 h 436"/>
              <a:gd name="T70" fmla="*/ 266 w 397"/>
              <a:gd name="T71" fmla="*/ 234 h 436"/>
              <a:gd name="T72" fmla="*/ 308 w 397"/>
              <a:gd name="T73" fmla="*/ 83 h 436"/>
              <a:gd name="T74" fmla="*/ 277 w 397"/>
              <a:gd name="T75" fmla="*/ 89 h 436"/>
              <a:gd name="T76" fmla="*/ 266 w 397"/>
              <a:gd name="T77" fmla="*/ 95 h 436"/>
              <a:gd name="T78" fmla="*/ 273 w 397"/>
              <a:gd name="T79" fmla="*/ 107 h 436"/>
              <a:gd name="T80" fmla="*/ 290 w 397"/>
              <a:gd name="T81" fmla="*/ 117 h 436"/>
              <a:gd name="T82" fmla="*/ 305 w 397"/>
              <a:gd name="T83" fmla="*/ 117 h 436"/>
              <a:gd name="T84" fmla="*/ 332 w 397"/>
              <a:gd name="T85" fmla="*/ 81 h 436"/>
              <a:gd name="T86" fmla="*/ 288 w 397"/>
              <a:gd name="T87" fmla="*/ 39 h 436"/>
              <a:gd name="T88" fmla="*/ 315 w 397"/>
              <a:gd name="T89" fmla="*/ 33 h 436"/>
              <a:gd name="T90" fmla="*/ 326 w 397"/>
              <a:gd name="T91" fmla="*/ 27 h 436"/>
              <a:gd name="T92" fmla="*/ 320 w 397"/>
              <a:gd name="T93" fmla="*/ 15 h 436"/>
              <a:gd name="T94" fmla="*/ 306 w 397"/>
              <a:gd name="T95" fmla="*/ 7 h 436"/>
              <a:gd name="T96" fmla="*/ 291 w 397"/>
              <a:gd name="T97" fmla="*/ 7 h 436"/>
              <a:gd name="T98" fmla="*/ 265 w 397"/>
              <a:gd name="T99" fmla="*/ 42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436">
                <a:moveTo>
                  <a:pt x="137" y="174"/>
                </a:moveTo>
                <a:cubicBezTo>
                  <a:pt x="137" y="174"/>
                  <a:pt x="137" y="174"/>
                  <a:pt x="137" y="174"/>
                </a:cubicBezTo>
                <a:cubicBezTo>
                  <a:pt x="137" y="172"/>
                  <a:pt x="137" y="171"/>
                  <a:pt x="137" y="169"/>
                </a:cubicBezTo>
                <a:cubicBezTo>
                  <a:pt x="195" y="145"/>
                  <a:pt x="195" y="145"/>
                  <a:pt x="195" y="145"/>
                </a:cubicBezTo>
                <a:cubicBezTo>
                  <a:pt x="200" y="143"/>
                  <a:pt x="203" y="138"/>
                  <a:pt x="205" y="133"/>
                </a:cubicBezTo>
                <a:cubicBezTo>
                  <a:pt x="234" y="40"/>
                  <a:pt x="234" y="40"/>
                  <a:pt x="234" y="40"/>
                </a:cubicBezTo>
                <a:cubicBezTo>
                  <a:pt x="237" y="30"/>
                  <a:pt x="232" y="20"/>
                  <a:pt x="222" y="17"/>
                </a:cubicBezTo>
                <a:cubicBezTo>
                  <a:pt x="212" y="14"/>
                  <a:pt x="202" y="19"/>
                  <a:pt x="199" y="2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8" y="138"/>
                  <a:pt x="103" y="137"/>
                  <a:pt x="98" y="137"/>
                </a:cubicBezTo>
                <a:cubicBezTo>
                  <a:pt x="77" y="137"/>
                  <a:pt x="59" y="154"/>
                  <a:pt x="59" y="174"/>
                </a:cubicBezTo>
                <a:cubicBezTo>
                  <a:pt x="59" y="298"/>
                  <a:pt x="59" y="298"/>
                  <a:pt x="59" y="298"/>
                </a:cubicBezTo>
                <a:cubicBezTo>
                  <a:pt x="59" y="304"/>
                  <a:pt x="61" y="310"/>
                  <a:pt x="65" y="315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43" y="315"/>
                  <a:pt x="36" y="308"/>
                  <a:pt x="36" y="301"/>
                </a:cubicBezTo>
                <a:cubicBezTo>
                  <a:pt x="36" y="189"/>
                  <a:pt x="36" y="189"/>
                  <a:pt x="36" y="189"/>
                </a:cubicBezTo>
                <a:cubicBezTo>
                  <a:pt x="36" y="179"/>
                  <a:pt x="28" y="171"/>
                  <a:pt x="18" y="171"/>
                </a:cubicBezTo>
                <a:cubicBezTo>
                  <a:pt x="8" y="171"/>
                  <a:pt x="0" y="179"/>
                  <a:pt x="0" y="189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8"/>
                  <a:pt x="23" y="351"/>
                  <a:pt x="50" y="351"/>
                </a:cubicBezTo>
                <a:cubicBezTo>
                  <a:pt x="95" y="351"/>
                  <a:pt x="95" y="351"/>
                  <a:pt x="95" y="351"/>
                </a:cubicBezTo>
                <a:cubicBezTo>
                  <a:pt x="95" y="418"/>
                  <a:pt x="95" y="418"/>
                  <a:pt x="95" y="418"/>
                </a:cubicBezTo>
                <a:cubicBezTo>
                  <a:pt x="95" y="428"/>
                  <a:pt x="103" y="436"/>
                  <a:pt x="114" y="436"/>
                </a:cubicBezTo>
                <a:cubicBezTo>
                  <a:pt x="124" y="436"/>
                  <a:pt x="132" y="428"/>
                  <a:pt x="132" y="418"/>
                </a:cubicBezTo>
                <a:cubicBezTo>
                  <a:pt x="132" y="333"/>
                  <a:pt x="132" y="333"/>
                  <a:pt x="132" y="333"/>
                </a:cubicBezTo>
                <a:cubicBezTo>
                  <a:pt x="132" y="331"/>
                  <a:pt x="131" y="329"/>
                  <a:pt x="131" y="327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6" y="327"/>
                  <a:pt x="158" y="329"/>
                  <a:pt x="158" y="330"/>
                </a:cubicBezTo>
                <a:cubicBezTo>
                  <a:pt x="159" y="331"/>
                  <a:pt x="159" y="331"/>
                  <a:pt x="159" y="331"/>
                </a:cubicBezTo>
                <a:cubicBezTo>
                  <a:pt x="159" y="269"/>
                  <a:pt x="159" y="269"/>
                  <a:pt x="159" y="269"/>
                </a:cubicBezTo>
                <a:cubicBezTo>
                  <a:pt x="137" y="269"/>
                  <a:pt x="137" y="269"/>
                  <a:pt x="137" y="269"/>
                </a:cubicBezTo>
                <a:lnTo>
                  <a:pt x="137" y="174"/>
                </a:lnTo>
                <a:close/>
                <a:moveTo>
                  <a:pt x="102" y="105"/>
                </a:moveTo>
                <a:cubicBezTo>
                  <a:pt x="129" y="105"/>
                  <a:pt x="151" y="84"/>
                  <a:pt x="151" y="56"/>
                </a:cubicBezTo>
                <a:cubicBezTo>
                  <a:pt x="151" y="29"/>
                  <a:pt x="129" y="8"/>
                  <a:pt x="102" y="8"/>
                </a:cubicBezTo>
                <a:cubicBezTo>
                  <a:pt x="75" y="8"/>
                  <a:pt x="53" y="29"/>
                  <a:pt x="53" y="56"/>
                </a:cubicBezTo>
                <a:cubicBezTo>
                  <a:pt x="53" y="84"/>
                  <a:pt x="75" y="105"/>
                  <a:pt x="102" y="105"/>
                </a:cubicBezTo>
                <a:close/>
                <a:moveTo>
                  <a:pt x="217" y="317"/>
                </a:moveTo>
                <a:cubicBezTo>
                  <a:pt x="217" y="418"/>
                  <a:pt x="217" y="418"/>
                  <a:pt x="217" y="418"/>
                </a:cubicBezTo>
                <a:cubicBezTo>
                  <a:pt x="217" y="421"/>
                  <a:pt x="216" y="424"/>
                  <a:pt x="215" y="427"/>
                </a:cubicBezTo>
                <a:cubicBezTo>
                  <a:pt x="218" y="428"/>
                  <a:pt x="221" y="428"/>
                  <a:pt x="224" y="428"/>
                </a:cubicBezTo>
                <a:cubicBezTo>
                  <a:pt x="229" y="428"/>
                  <a:pt x="233" y="427"/>
                  <a:pt x="237" y="425"/>
                </a:cubicBezTo>
                <a:cubicBezTo>
                  <a:pt x="251" y="418"/>
                  <a:pt x="257" y="401"/>
                  <a:pt x="250" y="386"/>
                </a:cubicBezTo>
                <a:lnTo>
                  <a:pt x="217" y="317"/>
                </a:lnTo>
                <a:close/>
                <a:moveTo>
                  <a:pt x="381" y="242"/>
                </a:moveTo>
                <a:cubicBezTo>
                  <a:pt x="188" y="242"/>
                  <a:pt x="188" y="242"/>
                  <a:pt x="188" y="242"/>
                </a:cubicBezTo>
                <a:cubicBezTo>
                  <a:pt x="180" y="242"/>
                  <a:pt x="173" y="249"/>
                  <a:pt x="173" y="257"/>
                </a:cubicBezTo>
                <a:cubicBezTo>
                  <a:pt x="173" y="418"/>
                  <a:pt x="173" y="418"/>
                  <a:pt x="173" y="418"/>
                </a:cubicBezTo>
                <a:cubicBezTo>
                  <a:pt x="173" y="426"/>
                  <a:pt x="180" y="432"/>
                  <a:pt x="188" y="432"/>
                </a:cubicBezTo>
                <a:cubicBezTo>
                  <a:pt x="196" y="432"/>
                  <a:pt x="202" y="426"/>
                  <a:pt x="202" y="418"/>
                </a:cubicBezTo>
                <a:cubicBezTo>
                  <a:pt x="202" y="298"/>
                  <a:pt x="202" y="298"/>
                  <a:pt x="202" y="298"/>
                </a:cubicBezTo>
                <a:cubicBezTo>
                  <a:pt x="217" y="298"/>
                  <a:pt x="217" y="298"/>
                  <a:pt x="217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67" y="298"/>
                  <a:pt x="367" y="298"/>
                  <a:pt x="367" y="298"/>
                </a:cubicBezTo>
                <a:cubicBezTo>
                  <a:pt x="367" y="418"/>
                  <a:pt x="367" y="418"/>
                  <a:pt x="367" y="418"/>
                </a:cubicBezTo>
                <a:cubicBezTo>
                  <a:pt x="367" y="426"/>
                  <a:pt x="373" y="432"/>
                  <a:pt x="381" y="432"/>
                </a:cubicBezTo>
                <a:cubicBezTo>
                  <a:pt x="389" y="432"/>
                  <a:pt x="396" y="426"/>
                  <a:pt x="396" y="418"/>
                </a:cubicBezTo>
                <a:cubicBezTo>
                  <a:pt x="396" y="257"/>
                  <a:pt x="396" y="257"/>
                  <a:pt x="396" y="257"/>
                </a:cubicBezTo>
                <a:cubicBezTo>
                  <a:pt x="396" y="249"/>
                  <a:pt x="389" y="242"/>
                  <a:pt x="381" y="242"/>
                </a:cubicBezTo>
                <a:close/>
                <a:moveTo>
                  <a:pt x="266" y="234"/>
                </a:moveTo>
                <a:cubicBezTo>
                  <a:pt x="351" y="234"/>
                  <a:pt x="351" y="234"/>
                  <a:pt x="351" y="234"/>
                </a:cubicBezTo>
                <a:cubicBezTo>
                  <a:pt x="356" y="234"/>
                  <a:pt x="360" y="232"/>
                  <a:pt x="363" y="228"/>
                </a:cubicBezTo>
                <a:cubicBezTo>
                  <a:pt x="364" y="227"/>
                  <a:pt x="365" y="226"/>
                  <a:pt x="365" y="22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7" y="128"/>
                  <a:pt x="392" y="120"/>
                  <a:pt x="385" y="117"/>
                </a:cubicBezTo>
                <a:cubicBezTo>
                  <a:pt x="377" y="115"/>
                  <a:pt x="369" y="119"/>
                  <a:pt x="366" y="126"/>
                </a:cubicBezTo>
                <a:cubicBezTo>
                  <a:pt x="341" y="205"/>
                  <a:pt x="341" y="205"/>
                  <a:pt x="341" y="205"/>
                </a:cubicBezTo>
                <a:cubicBezTo>
                  <a:pt x="266" y="205"/>
                  <a:pt x="266" y="205"/>
                  <a:pt x="266" y="205"/>
                </a:cubicBezTo>
                <a:cubicBezTo>
                  <a:pt x="258" y="205"/>
                  <a:pt x="252" y="212"/>
                  <a:pt x="252" y="220"/>
                </a:cubicBezTo>
                <a:cubicBezTo>
                  <a:pt x="252" y="223"/>
                  <a:pt x="253" y="226"/>
                  <a:pt x="255" y="228"/>
                </a:cubicBezTo>
                <a:cubicBezTo>
                  <a:pt x="257" y="232"/>
                  <a:pt x="262" y="234"/>
                  <a:pt x="266" y="234"/>
                </a:cubicBezTo>
                <a:close/>
                <a:moveTo>
                  <a:pt x="292" y="70"/>
                </a:moveTo>
                <a:cubicBezTo>
                  <a:pt x="304" y="73"/>
                  <a:pt x="308" y="77"/>
                  <a:pt x="308" y="83"/>
                </a:cubicBezTo>
                <a:cubicBezTo>
                  <a:pt x="308" y="89"/>
                  <a:pt x="303" y="92"/>
                  <a:pt x="294" y="92"/>
                </a:cubicBezTo>
                <a:cubicBezTo>
                  <a:pt x="288" y="92"/>
                  <a:pt x="282" y="91"/>
                  <a:pt x="277" y="89"/>
                </a:cubicBezTo>
                <a:cubicBezTo>
                  <a:pt x="275" y="89"/>
                  <a:pt x="272" y="89"/>
                  <a:pt x="270" y="90"/>
                </a:cubicBezTo>
                <a:cubicBezTo>
                  <a:pt x="268" y="91"/>
                  <a:pt x="267" y="93"/>
                  <a:pt x="266" y="95"/>
                </a:cubicBezTo>
                <a:cubicBezTo>
                  <a:pt x="266" y="96"/>
                  <a:pt x="266" y="96"/>
                  <a:pt x="266" y="96"/>
                </a:cubicBezTo>
                <a:cubicBezTo>
                  <a:pt x="265" y="100"/>
                  <a:pt x="268" y="105"/>
                  <a:pt x="273" y="107"/>
                </a:cubicBezTo>
                <a:cubicBezTo>
                  <a:pt x="278" y="109"/>
                  <a:pt x="284" y="110"/>
                  <a:pt x="290" y="110"/>
                </a:cubicBezTo>
                <a:cubicBezTo>
                  <a:pt x="290" y="117"/>
                  <a:pt x="290" y="117"/>
                  <a:pt x="290" y="117"/>
                </a:cubicBezTo>
                <a:cubicBezTo>
                  <a:pt x="290" y="121"/>
                  <a:pt x="293" y="124"/>
                  <a:pt x="297" y="124"/>
                </a:cubicBezTo>
                <a:cubicBezTo>
                  <a:pt x="301" y="124"/>
                  <a:pt x="305" y="121"/>
                  <a:pt x="305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22" y="106"/>
                  <a:pt x="332" y="94"/>
                  <a:pt x="332" y="81"/>
                </a:cubicBezTo>
                <a:cubicBezTo>
                  <a:pt x="332" y="67"/>
                  <a:pt x="325" y="59"/>
                  <a:pt x="306" y="52"/>
                </a:cubicBezTo>
                <a:cubicBezTo>
                  <a:pt x="294" y="47"/>
                  <a:pt x="288" y="44"/>
                  <a:pt x="288" y="39"/>
                </a:cubicBezTo>
                <a:cubicBezTo>
                  <a:pt x="288" y="35"/>
                  <a:pt x="291" y="31"/>
                  <a:pt x="301" y="31"/>
                </a:cubicBezTo>
                <a:cubicBezTo>
                  <a:pt x="307" y="31"/>
                  <a:pt x="311" y="31"/>
                  <a:pt x="315" y="33"/>
                </a:cubicBezTo>
                <a:cubicBezTo>
                  <a:pt x="317" y="33"/>
                  <a:pt x="320" y="33"/>
                  <a:pt x="322" y="32"/>
                </a:cubicBezTo>
                <a:cubicBezTo>
                  <a:pt x="324" y="31"/>
                  <a:pt x="325" y="29"/>
                  <a:pt x="326" y="27"/>
                </a:cubicBezTo>
                <a:cubicBezTo>
                  <a:pt x="326" y="26"/>
                  <a:pt x="326" y="26"/>
                  <a:pt x="326" y="26"/>
                </a:cubicBezTo>
                <a:cubicBezTo>
                  <a:pt x="327" y="21"/>
                  <a:pt x="324" y="17"/>
                  <a:pt x="320" y="15"/>
                </a:cubicBezTo>
                <a:cubicBezTo>
                  <a:pt x="316" y="14"/>
                  <a:pt x="311" y="14"/>
                  <a:pt x="306" y="13"/>
                </a:cubicBezTo>
                <a:cubicBezTo>
                  <a:pt x="306" y="7"/>
                  <a:pt x="306" y="7"/>
                  <a:pt x="306" y="7"/>
                </a:cubicBezTo>
                <a:cubicBezTo>
                  <a:pt x="306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274" y="18"/>
                  <a:pt x="265" y="28"/>
                  <a:pt x="265" y="42"/>
                </a:cubicBezTo>
                <a:cubicBezTo>
                  <a:pt x="265" y="56"/>
                  <a:pt x="276" y="64"/>
                  <a:pt x="292" y="70"/>
                </a:cubicBezTo>
                <a:close/>
              </a:path>
            </a:pathLst>
          </a:custGeom>
          <a:solidFill>
            <a:srgbClr val="EE22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71675" y="3733800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76652" y="3726546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2596141" y="3748319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7901117" y="3755577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1971675" y="6705600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67575" y="6711950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596141" y="7064376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893621" y="6943515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39" name="Rectangle 38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70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5546917" y="6750998"/>
            <a:ext cx="16944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-300" dirty="0">
                <a:solidFill>
                  <a:schemeClr val="bg1"/>
                </a:solidFill>
                <a:latin typeface="Ubuntu" panose="020B0504030602030204"/>
              </a:rPr>
              <a:t>DEMO SẢN PHẨM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09950" y="3676650"/>
            <a:ext cx="17459886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10889354" y="4105529"/>
            <a:ext cx="2598941" cy="2603606"/>
          </a:xfrm>
          <a:custGeom>
            <a:avLst/>
            <a:gdLst>
              <a:gd name="T0" fmla="*/ 676 w 812"/>
              <a:gd name="T1" fmla="*/ 146 h 800"/>
              <a:gd name="T2" fmla="*/ 437 w 812"/>
              <a:gd name="T3" fmla="*/ 177 h 800"/>
              <a:gd name="T4" fmla="*/ 417 w 812"/>
              <a:gd name="T5" fmla="*/ 212 h 800"/>
              <a:gd name="T6" fmla="*/ 561 w 812"/>
              <a:gd name="T7" fmla="*/ 291 h 800"/>
              <a:gd name="T8" fmla="*/ 703 w 812"/>
              <a:gd name="T9" fmla="*/ 177 h 800"/>
              <a:gd name="T10" fmla="*/ 561 w 812"/>
              <a:gd name="T11" fmla="*/ 0 h 800"/>
              <a:gd name="T12" fmla="*/ 291 w 812"/>
              <a:gd name="T13" fmla="*/ 156 h 800"/>
              <a:gd name="T14" fmla="*/ 243 w 812"/>
              <a:gd name="T15" fmla="*/ 233 h 800"/>
              <a:gd name="T16" fmla="*/ 167 w 812"/>
              <a:gd name="T17" fmla="*/ 203 h 800"/>
              <a:gd name="T18" fmla="*/ 71 w 812"/>
              <a:gd name="T19" fmla="*/ 203 h 800"/>
              <a:gd name="T20" fmla="*/ 26 w 812"/>
              <a:gd name="T21" fmla="*/ 233 h 800"/>
              <a:gd name="T22" fmla="*/ 0 w 812"/>
              <a:gd name="T23" fmla="*/ 321 h 800"/>
              <a:gd name="T24" fmla="*/ 0 w 812"/>
              <a:gd name="T25" fmla="*/ 758 h 800"/>
              <a:gd name="T26" fmla="*/ 520 w 812"/>
              <a:gd name="T27" fmla="*/ 800 h 800"/>
              <a:gd name="T28" fmla="*/ 561 w 812"/>
              <a:gd name="T29" fmla="*/ 498 h 800"/>
              <a:gd name="T30" fmla="*/ 561 w 812"/>
              <a:gd name="T31" fmla="*/ 0 h 800"/>
              <a:gd name="T32" fmla="*/ 291 w 812"/>
              <a:gd name="T33" fmla="*/ 179 h 800"/>
              <a:gd name="T34" fmla="*/ 315 w 812"/>
              <a:gd name="T35" fmla="*/ 205 h 800"/>
              <a:gd name="T36" fmla="*/ 267 w 812"/>
              <a:gd name="T37" fmla="*/ 233 h 800"/>
              <a:gd name="T38" fmla="*/ 95 w 812"/>
              <a:gd name="T39" fmla="*/ 203 h 800"/>
              <a:gd name="T40" fmla="*/ 144 w 812"/>
              <a:gd name="T41" fmla="*/ 203 h 800"/>
              <a:gd name="T42" fmla="*/ 95 w 812"/>
              <a:gd name="T43" fmla="*/ 233 h 800"/>
              <a:gd name="T44" fmla="*/ 526 w 812"/>
              <a:gd name="T45" fmla="*/ 758 h 800"/>
              <a:gd name="T46" fmla="*/ 42 w 812"/>
              <a:gd name="T47" fmla="*/ 764 h 800"/>
              <a:gd name="T48" fmla="*/ 36 w 812"/>
              <a:gd name="T49" fmla="*/ 406 h 800"/>
              <a:gd name="T50" fmla="*/ 526 w 812"/>
              <a:gd name="T51" fmla="*/ 496 h 800"/>
              <a:gd name="T52" fmla="*/ 561 w 812"/>
              <a:gd name="T53" fmla="*/ 458 h 800"/>
              <a:gd name="T54" fmla="*/ 561 w 812"/>
              <a:gd name="T55" fmla="*/ 41 h 800"/>
              <a:gd name="T56" fmla="*/ 561 w 812"/>
              <a:gd name="T57" fmla="*/ 458 h 800"/>
              <a:gd name="T58" fmla="*/ 180 w 812"/>
              <a:gd name="T59" fmla="*/ 449 h 800"/>
              <a:gd name="T60" fmla="*/ 143 w 812"/>
              <a:gd name="T61" fmla="*/ 493 h 800"/>
              <a:gd name="T62" fmla="*/ 86 w 812"/>
              <a:gd name="T63" fmla="*/ 526 h 800"/>
              <a:gd name="T64" fmla="*/ 86 w 812"/>
              <a:gd name="T65" fmla="*/ 555 h 800"/>
              <a:gd name="T66" fmla="*/ 163 w 812"/>
              <a:gd name="T67" fmla="*/ 525 h 800"/>
              <a:gd name="T68" fmla="*/ 170 w 812"/>
              <a:gd name="T69" fmla="*/ 716 h 800"/>
              <a:gd name="T70" fmla="*/ 214 w 812"/>
              <a:gd name="T71" fmla="*/ 686 h 800"/>
              <a:gd name="T72" fmla="*/ 208 w 812"/>
              <a:gd name="T73" fmla="*/ 453 h 800"/>
              <a:gd name="T74" fmla="*/ 318 w 812"/>
              <a:gd name="T75" fmla="*/ 452 h 800"/>
              <a:gd name="T76" fmla="*/ 272 w 812"/>
              <a:gd name="T77" fmla="*/ 496 h 800"/>
              <a:gd name="T78" fmla="*/ 272 w 812"/>
              <a:gd name="T79" fmla="*/ 539 h 800"/>
              <a:gd name="T80" fmla="*/ 304 w 812"/>
              <a:gd name="T81" fmla="*/ 539 h 800"/>
              <a:gd name="T82" fmla="*/ 320 w 812"/>
              <a:gd name="T83" fmla="*/ 504 h 800"/>
              <a:gd name="T84" fmla="*/ 380 w 812"/>
              <a:gd name="T85" fmla="*/ 488 h 800"/>
              <a:gd name="T86" fmla="*/ 401 w 812"/>
              <a:gd name="T87" fmla="*/ 524 h 800"/>
              <a:gd name="T88" fmla="*/ 380 w 812"/>
              <a:gd name="T89" fmla="*/ 569 h 800"/>
              <a:gd name="T90" fmla="*/ 326 w 812"/>
              <a:gd name="T91" fmla="*/ 614 h 800"/>
              <a:gd name="T92" fmla="*/ 270 w 812"/>
              <a:gd name="T93" fmla="*/ 675 h 800"/>
              <a:gd name="T94" fmla="*/ 273 w 812"/>
              <a:gd name="T95" fmla="*/ 711 h 800"/>
              <a:gd name="T96" fmla="*/ 432 w 812"/>
              <a:gd name="T97" fmla="*/ 719 h 800"/>
              <a:gd name="T98" fmla="*/ 457 w 812"/>
              <a:gd name="T99" fmla="*/ 697 h 800"/>
              <a:gd name="T100" fmla="*/ 427 w 812"/>
              <a:gd name="T101" fmla="*/ 675 h 800"/>
              <a:gd name="T102" fmla="*/ 339 w 812"/>
              <a:gd name="T103" fmla="*/ 663 h 800"/>
              <a:gd name="T104" fmla="*/ 417 w 812"/>
              <a:gd name="T105" fmla="*/ 594 h 800"/>
              <a:gd name="T106" fmla="*/ 452 w 812"/>
              <a:gd name="T107" fmla="*/ 523 h 800"/>
              <a:gd name="T108" fmla="*/ 431 w 812"/>
              <a:gd name="T109" fmla="*/ 471 h 800"/>
              <a:gd name="T110" fmla="*/ 359 w 812"/>
              <a:gd name="T111" fmla="*/ 445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12" h="800">
                <a:moveTo>
                  <a:pt x="705" y="149"/>
                </a:moveTo>
                <a:cubicBezTo>
                  <a:pt x="698" y="140"/>
                  <a:pt x="685" y="139"/>
                  <a:pt x="676" y="146"/>
                </a:cubicBezTo>
                <a:cubicBezTo>
                  <a:pt x="559" y="246"/>
                  <a:pt x="559" y="246"/>
                  <a:pt x="559" y="246"/>
                </a:cubicBezTo>
                <a:cubicBezTo>
                  <a:pt x="437" y="177"/>
                  <a:pt x="437" y="177"/>
                  <a:pt x="437" y="177"/>
                </a:cubicBezTo>
                <a:cubicBezTo>
                  <a:pt x="427" y="172"/>
                  <a:pt x="415" y="175"/>
                  <a:pt x="409" y="185"/>
                </a:cubicBezTo>
                <a:cubicBezTo>
                  <a:pt x="403" y="195"/>
                  <a:pt x="407" y="207"/>
                  <a:pt x="417" y="212"/>
                </a:cubicBezTo>
                <a:cubicBezTo>
                  <a:pt x="551" y="288"/>
                  <a:pt x="551" y="288"/>
                  <a:pt x="551" y="288"/>
                </a:cubicBezTo>
                <a:cubicBezTo>
                  <a:pt x="554" y="290"/>
                  <a:pt x="558" y="291"/>
                  <a:pt x="561" y="291"/>
                </a:cubicBezTo>
                <a:cubicBezTo>
                  <a:pt x="566" y="291"/>
                  <a:pt x="571" y="289"/>
                  <a:pt x="575" y="286"/>
                </a:cubicBezTo>
                <a:cubicBezTo>
                  <a:pt x="703" y="177"/>
                  <a:pt x="703" y="177"/>
                  <a:pt x="703" y="177"/>
                </a:cubicBezTo>
                <a:cubicBezTo>
                  <a:pt x="711" y="170"/>
                  <a:pt x="712" y="157"/>
                  <a:pt x="705" y="149"/>
                </a:cubicBezTo>
                <a:close/>
                <a:moveTo>
                  <a:pt x="561" y="0"/>
                </a:moveTo>
                <a:cubicBezTo>
                  <a:pt x="451" y="0"/>
                  <a:pt x="358" y="71"/>
                  <a:pt x="324" y="169"/>
                </a:cubicBezTo>
                <a:cubicBezTo>
                  <a:pt x="315" y="161"/>
                  <a:pt x="304" y="156"/>
                  <a:pt x="291" y="156"/>
                </a:cubicBezTo>
                <a:cubicBezTo>
                  <a:pt x="264" y="156"/>
                  <a:pt x="243" y="177"/>
                  <a:pt x="243" y="203"/>
                </a:cubicBezTo>
                <a:cubicBezTo>
                  <a:pt x="243" y="233"/>
                  <a:pt x="243" y="233"/>
                  <a:pt x="243" y="233"/>
                </a:cubicBezTo>
                <a:cubicBezTo>
                  <a:pt x="167" y="233"/>
                  <a:pt x="167" y="233"/>
                  <a:pt x="167" y="233"/>
                </a:cubicBezTo>
                <a:cubicBezTo>
                  <a:pt x="167" y="203"/>
                  <a:pt x="167" y="203"/>
                  <a:pt x="167" y="203"/>
                </a:cubicBezTo>
                <a:cubicBezTo>
                  <a:pt x="167" y="177"/>
                  <a:pt x="146" y="156"/>
                  <a:pt x="119" y="156"/>
                </a:cubicBezTo>
                <a:cubicBezTo>
                  <a:pt x="93" y="156"/>
                  <a:pt x="71" y="177"/>
                  <a:pt x="71" y="203"/>
                </a:cubicBezTo>
                <a:cubicBezTo>
                  <a:pt x="71" y="233"/>
                  <a:pt x="71" y="233"/>
                  <a:pt x="71" y="233"/>
                </a:cubicBezTo>
                <a:cubicBezTo>
                  <a:pt x="26" y="233"/>
                  <a:pt x="26" y="233"/>
                  <a:pt x="26" y="233"/>
                </a:cubicBezTo>
                <a:cubicBezTo>
                  <a:pt x="12" y="233"/>
                  <a:pt x="0" y="240"/>
                  <a:pt x="0" y="249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22"/>
                  <a:pt x="0" y="322"/>
                  <a:pt x="0" y="323"/>
                </a:cubicBezTo>
                <a:cubicBezTo>
                  <a:pt x="0" y="758"/>
                  <a:pt x="0" y="758"/>
                  <a:pt x="0" y="758"/>
                </a:cubicBezTo>
                <a:cubicBezTo>
                  <a:pt x="0" y="781"/>
                  <a:pt x="19" y="800"/>
                  <a:pt x="42" y="800"/>
                </a:cubicBezTo>
                <a:cubicBezTo>
                  <a:pt x="520" y="800"/>
                  <a:pt x="520" y="800"/>
                  <a:pt x="520" y="800"/>
                </a:cubicBezTo>
                <a:cubicBezTo>
                  <a:pt x="543" y="800"/>
                  <a:pt x="561" y="781"/>
                  <a:pt x="561" y="758"/>
                </a:cubicBezTo>
                <a:cubicBezTo>
                  <a:pt x="561" y="498"/>
                  <a:pt x="561" y="498"/>
                  <a:pt x="561" y="498"/>
                </a:cubicBezTo>
                <a:cubicBezTo>
                  <a:pt x="700" y="498"/>
                  <a:pt x="812" y="386"/>
                  <a:pt x="812" y="249"/>
                </a:cubicBezTo>
                <a:cubicBezTo>
                  <a:pt x="812" y="112"/>
                  <a:pt x="700" y="0"/>
                  <a:pt x="561" y="0"/>
                </a:cubicBezTo>
                <a:close/>
                <a:moveTo>
                  <a:pt x="267" y="203"/>
                </a:moveTo>
                <a:cubicBezTo>
                  <a:pt x="267" y="190"/>
                  <a:pt x="277" y="179"/>
                  <a:pt x="291" y="179"/>
                </a:cubicBezTo>
                <a:cubicBezTo>
                  <a:pt x="304" y="179"/>
                  <a:pt x="315" y="190"/>
                  <a:pt x="315" y="203"/>
                </a:cubicBezTo>
                <a:cubicBezTo>
                  <a:pt x="315" y="205"/>
                  <a:pt x="315" y="205"/>
                  <a:pt x="315" y="205"/>
                </a:cubicBezTo>
                <a:cubicBezTo>
                  <a:pt x="313" y="215"/>
                  <a:pt x="312" y="224"/>
                  <a:pt x="311" y="233"/>
                </a:cubicBezTo>
                <a:cubicBezTo>
                  <a:pt x="267" y="233"/>
                  <a:pt x="267" y="233"/>
                  <a:pt x="267" y="233"/>
                </a:cubicBezTo>
                <a:lnTo>
                  <a:pt x="267" y="203"/>
                </a:lnTo>
                <a:close/>
                <a:moveTo>
                  <a:pt x="95" y="203"/>
                </a:moveTo>
                <a:cubicBezTo>
                  <a:pt x="95" y="190"/>
                  <a:pt x="106" y="179"/>
                  <a:pt x="119" y="179"/>
                </a:cubicBezTo>
                <a:cubicBezTo>
                  <a:pt x="133" y="179"/>
                  <a:pt x="144" y="190"/>
                  <a:pt x="144" y="203"/>
                </a:cubicBezTo>
                <a:cubicBezTo>
                  <a:pt x="144" y="233"/>
                  <a:pt x="144" y="233"/>
                  <a:pt x="144" y="233"/>
                </a:cubicBezTo>
                <a:cubicBezTo>
                  <a:pt x="95" y="233"/>
                  <a:pt x="95" y="233"/>
                  <a:pt x="95" y="233"/>
                </a:cubicBezTo>
                <a:lnTo>
                  <a:pt x="95" y="203"/>
                </a:lnTo>
                <a:close/>
                <a:moveTo>
                  <a:pt x="526" y="758"/>
                </a:moveTo>
                <a:cubicBezTo>
                  <a:pt x="526" y="762"/>
                  <a:pt x="523" y="764"/>
                  <a:pt x="520" y="764"/>
                </a:cubicBezTo>
                <a:cubicBezTo>
                  <a:pt x="42" y="764"/>
                  <a:pt x="42" y="764"/>
                  <a:pt x="42" y="764"/>
                </a:cubicBezTo>
                <a:cubicBezTo>
                  <a:pt x="39" y="764"/>
                  <a:pt x="36" y="762"/>
                  <a:pt x="36" y="758"/>
                </a:cubicBezTo>
                <a:cubicBezTo>
                  <a:pt x="36" y="406"/>
                  <a:pt x="36" y="406"/>
                  <a:pt x="36" y="406"/>
                </a:cubicBezTo>
                <a:cubicBezTo>
                  <a:pt x="367" y="406"/>
                  <a:pt x="367" y="406"/>
                  <a:pt x="367" y="406"/>
                </a:cubicBezTo>
                <a:cubicBezTo>
                  <a:pt x="406" y="454"/>
                  <a:pt x="462" y="486"/>
                  <a:pt x="526" y="496"/>
                </a:cubicBezTo>
                <a:lnTo>
                  <a:pt x="526" y="758"/>
                </a:lnTo>
                <a:close/>
                <a:moveTo>
                  <a:pt x="561" y="458"/>
                </a:moveTo>
                <a:cubicBezTo>
                  <a:pt x="446" y="458"/>
                  <a:pt x="352" y="364"/>
                  <a:pt x="352" y="249"/>
                </a:cubicBezTo>
                <a:cubicBezTo>
                  <a:pt x="352" y="134"/>
                  <a:pt x="446" y="41"/>
                  <a:pt x="561" y="41"/>
                </a:cubicBezTo>
                <a:cubicBezTo>
                  <a:pt x="677" y="41"/>
                  <a:pt x="771" y="134"/>
                  <a:pt x="771" y="249"/>
                </a:cubicBezTo>
                <a:cubicBezTo>
                  <a:pt x="771" y="364"/>
                  <a:pt x="677" y="458"/>
                  <a:pt x="561" y="458"/>
                </a:cubicBezTo>
                <a:close/>
                <a:moveTo>
                  <a:pt x="192" y="445"/>
                </a:moveTo>
                <a:cubicBezTo>
                  <a:pt x="186" y="445"/>
                  <a:pt x="182" y="447"/>
                  <a:pt x="180" y="449"/>
                </a:cubicBezTo>
                <a:cubicBezTo>
                  <a:pt x="178" y="451"/>
                  <a:pt x="174" y="457"/>
                  <a:pt x="167" y="467"/>
                </a:cubicBezTo>
                <a:cubicBezTo>
                  <a:pt x="160" y="476"/>
                  <a:pt x="152" y="485"/>
                  <a:pt x="143" y="493"/>
                </a:cubicBezTo>
                <a:cubicBezTo>
                  <a:pt x="134" y="500"/>
                  <a:pt x="122" y="508"/>
                  <a:pt x="107" y="515"/>
                </a:cubicBezTo>
                <a:cubicBezTo>
                  <a:pt x="97" y="520"/>
                  <a:pt x="90" y="523"/>
                  <a:pt x="86" y="526"/>
                </a:cubicBezTo>
                <a:cubicBezTo>
                  <a:pt x="82" y="529"/>
                  <a:pt x="80" y="534"/>
                  <a:pt x="80" y="540"/>
                </a:cubicBezTo>
                <a:cubicBezTo>
                  <a:pt x="80" y="546"/>
                  <a:pt x="82" y="551"/>
                  <a:pt x="86" y="555"/>
                </a:cubicBezTo>
                <a:cubicBezTo>
                  <a:pt x="90" y="559"/>
                  <a:pt x="94" y="561"/>
                  <a:pt x="100" y="561"/>
                </a:cubicBezTo>
                <a:cubicBezTo>
                  <a:pt x="110" y="561"/>
                  <a:pt x="132" y="549"/>
                  <a:pt x="163" y="525"/>
                </a:cubicBezTo>
                <a:cubicBezTo>
                  <a:pt x="163" y="693"/>
                  <a:pt x="163" y="693"/>
                  <a:pt x="163" y="693"/>
                </a:cubicBezTo>
                <a:cubicBezTo>
                  <a:pt x="163" y="703"/>
                  <a:pt x="166" y="711"/>
                  <a:pt x="170" y="716"/>
                </a:cubicBezTo>
                <a:cubicBezTo>
                  <a:pt x="175" y="721"/>
                  <a:pt x="181" y="723"/>
                  <a:pt x="188" y="723"/>
                </a:cubicBezTo>
                <a:cubicBezTo>
                  <a:pt x="205" y="723"/>
                  <a:pt x="214" y="711"/>
                  <a:pt x="214" y="686"/>
                </a:cubicBezTo>
                <a:cubicBezTo>
                  <a:pt x="214" y="474"/>
                  <a:pt x="214" y="474"/>
                  <a:pt x="214" y="474"/>
                </a:cubicBezTo>
                <a:cubicBezTo>
                  <a:pt x="214" y="465"/>
                  <a:pt x="212" y="458"/>
                  <a:pt x="208" y="453"/>
                </a:cubicBezTo>
                <a:cubicBezTo>
                  <a:pt x="204" y="448"/>
                  <a:pt x="199" y="445"/>
                  <a:pt x="192" y="445"/>
                </a:cubicBezTo>
                <a:close/>
                <a:moveTo>
                  <a:pt x="318" y="452"/>
                </a:moveTo>
                <a:cubicBezTo>
                  <a:pt x="306" y="457"/>
                  <a:pt x="297" y="463"/>
                  <a:pt x="289" y="471"/>
                </a:cubicBezTo>
                <a:cubicBezTo>
                  <a:pt x="281" y="478"/>
                  <a:pt x="276" y="487"/>
                  <a:pt x="272" y="496"/>
                </a:cubicBezTo>
                <a:cubicBezTo>
                  <a:pt x="268" y="505"/>
                  <a:pt x="266" y="514"/>
                  <a:pt x="266" y="522"/>
                </a:cubicBezTo>
                <a:cubicBezTo>
                  <a:pt x="266" y="530"/>
                  <a:pt x="268" y="535"/>
                  <a:pt x="272" y="539"/>
                </a:cubicBezTo>
                <a:cubicBezTo>
                  <a:pt x="276" y="543"/>
                  <a:pt x="281" y="545"/>
                  <a:pt x="288" y="545"/>
                </a:cubicBezTo>
                <a:cubicBezTo>
                  <a:pt x="295" y="545"/>
                  <a:pt x="300" y="543"/>
                  <a:pt x="304" y="539"/>
                </a:cubicBezTo>
                <a:cubicBezTo>
                  <a:pt x="307" y="534"/>
                  <a:pt x="311" y="528"/>
                  <a:pt x="314" y="520"/>
                </a:cubicBezTo>
                <a:cubicBezTo>
                  <a:pt x="317" y="511"/>
                  <a:pt x="319" y="506"/>
                  <a:pt x="320" y="504"/>
                </a:cubicBezTo>
                <a:cubicBezTo>
                  <a:pt x="329" y="490"/>
                  <a:pt x="342" y="483"/>
                  <a:pt x="358" y="483"/>
                </a:cubicBezTo>
                <a:cubicBezTo>
                  <a:pt x="366" y="483"/>
                  <a:pt x="373" y="485"/>
                  <a:pt x="380" y="488"/>
                </a:cubicBezTo>
                <a:cubicBezTo>
                  <a:pt x="386" y="492"/>
                  <a:pt x="391" y="497"/>
                  <a:pt x="395" y="503"/>
                </a:cubicBezTo>
                <a:cubicBezTo>
                  <a:pt x="399" y="509"/>
                  <a:pt x="401" y="516"/>
                  <a:pt x="401" y="524"/>
                </a:cubicBezTo>
                <a:cubicBezTo>
                  <a:pt x="401" y="531"/>
                  <a:pt x="399" y="539"/>
                  <a:pt x="395" y="546"/>
                </a:cubicBezTo>
                <a:cubicBezTo>
                  <a:pt x="392" y="554"/>
                  <a:pt x="387" y="561"/>
                  <a:pt x="380" y="569"/>
                </a:cubicBezTo>
                <a:cubicBezTo>
                  <a:pt x="373" y="576"/>
                  <a:pt x="365" y="583"/>
                  <a:pt x="355" y="590"/>
                </a:cubicBezTo>
                <a:cubicBezTo>
                  <a:pt x="349" y="594"/>
                  <a:pt x="339" y="602"/>
                  <a:pt x="326" y="614"/>
                </a:cubicBezTo>
                <a:cubicBezTo>
                  <a:pt x="313" y="626"/>
                  <a:pt x="298" y="641"/>
                  <a:pt x="281" y="658"/>
                </a:cubicBezTo>
                <a:cubicBezTo>
                  <a:pt x="277" y="662"/>
                  <a:pt x="274" y="668"/>
                  <a:pt x="270" y="675"/>
                </a:cubicBezTo>
                <a:cubicBezTo>
                  <a:pt x="267" y="683"/>
                  <a:pt x="265" y="688"/>
                  <a:pt x="265" y="693"/>
                </a:cubicBezTo>
                <a:cubicBezTo>
                  <a:pt x="265" y="700"/>
                  <a:pt x="268" y="706"/>
                  <a:pt x="273" y="711"/>
                </a:cubicBezTo>
                <a:cubicBezTo>
                  <a:pt x="278" y="716"/>
                  <a:pt x="286" y="719"/>
                  <a:pt x="295" y="719"/>
                </a:cubicBezTo>
                <a:cubicBezTo>
                  <a:pt x="432" y="719"/>
                  <a:pt x="432" y="719"/>
                  <a:pt x="432" y="719"/>
                </a:cubicBezTo>
                <a:cubicBezTo>
                  <a:pt x="440" y="719"/>
                  <a:pt x="446" y="717"/>
                  <a:pt x="450" y="712"/>
                </a:cubicBezTo>
                <a:cubicBezTo>
                  <a:pt x="455" y="708"/>
                  <a:pt x="457" y="703"/>
                  <a:pt x="457" y="697"/>
                </a:cubicBezTo>
                <a:cubicBezTo>
                  <a:pt x="457" y="690"/>
                  <a:pt x="454" y="685"/>
                  <a:pt x="449" y="681"/>
                </a:cubicBezTo>
                <a:cubicBezTo>
                  <a:pt x="444" y="677"/>
                  <a:pt x="436" y="675"/>
                  <a:pt x="427" y="675"/>
                </a:cubicBezTo>
                <a:cubicBezTo>
                  <a:pt x="329" y="675"/>
                  <a:pt x="329" y="675"/>
                  <a:pt x="329" y="675"/>
                </a:cubicBezTo>
                <a:cubicBezTo>
                  <a:pt x="333" y="670"/>
                  <a:pt x="336" y="666"/>
                  <a:pt x="339" y="663"/>
                </a:cubicBezTo>
                <a:cubicBezTo>
                  <a:pt x="346" y="655"/>
                  <a:pt x="358" y="643"/>
                  <a:pt x="377" y="628"/>
                </a:cubicBezTo>
                <a:cubicBezTo>
                  <a:pt x="396" y="612"/>
                  <a:pt x="409" y="601"/>
                  <a:pt x="417" y="594"/>
                </a:cubicBezTo>
                <a:cubicBezTo>
                  <a:pt x="425" y="587"/>
                  <a:pt x="433" y="577"/>
                  <a:pt x="440" y="565"/>
                </a:cubicBezTo>
                <a:cubicBezTo>
                  <a:pt x="448" y="552"/>
                  <a:pt x="452" y="538"/>
                  <a:pt x="452" y="523"/>
                </a:cubicBezTo>
                <a:cubicBezTo>
                  <a:pt x="452" y="513"/>
                  <a:pt x="450" y="504"/>
                  <a:pt x="446" y="495"/>
                </a:cubicBezTo>
                <a:cubicBezTo>
                  <a:pt x="443" y="486"/>
                  <a:pt x="438" y="478"/>
                  <a:pt x="431" y="471"/>
                </a:cubicBezTo>
                <a:cubicBezTo>
                  <a:pt x="424" y="464"/>
                  <a:pt x="417" y="458"/>
                  <a:pt x="408" y="454"/>
                </a:cubicBezTo>
                <a:cubicBezTo>
                  <a:pt x="395" y="448"/>
                  <a:pt x="378" y="445"/>
                  <a:pt x="359" y="445"/>
                </a:cubicBezTo>
                <a:cubicBezTo>
                  <a:pt x="344" y="445"/>
                  <a:pt x="330" y="448"/>
                  <a:pt x="318" y="4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4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8">
            <a:extLst>
              <a:ext uri="{FF2B5EF4-FFF2-40B4-BE49-F238E27FC236}">
                <a16:creationId xmlns:a16="http://schemas.microsoft.com/office/drawing/2014/main" id="{5E949AA0-BB02-4094-9986-A73284CAF0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59" b="9459"/>
          <a:stretch/>
        </p:blipFill>
        <p:spPr>
          <a:xfrm>
            <a:off x="914162" y="1786"/>
            <a:ext cx="22549326" cy="137124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CF7E28-B973-4CB3-8776-E3D69C7E8301}"/>
              </a:ext>
            </a:extLst>
          </p:cNvPr>
          <p:cNvSpPr/>
          <p:nvPr/>
        </p:nvSpPr>
        <p:spPr>
          <a:xfrm>
            <a:off x="736408" y="1786"/>
            <a:ext cx="22904834" cy="137124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3F7E4E-9733-4AD4-BC49-2C3377BA83B6}"/>
              </a:ext>
            </a:extLst>
          </p:cNvPr>
          <p:cNvGrpSpPr/>
          <p:nvPr/>
        </p:nvGrpSpPr>
        <p:grpSpPr>
          <a:xfrm>
            <a:off x="7887190" y="2591913"/>
            <a:ext cx="8603271" cy="8532178"/>
            <a:chOff x="4476751" y="1823133"/>
            <a:chExt cx="3238498" cy="32117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D4666B-8923-4263-99D7-244DB3B4EEF3}"/>
                </a:ext>
              </a:extLst>
            </p:cNvPr>
            <p:cNvSpPr/>
            <p:nvPr/>
          </p:nvSpPr>
          <p:spPr>
            <a:xfrm rot="2700000">
              <a:off x="4490133" y="1823133"/>
              <a:ext cx="3211735" cy="3211735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A5A92-4392-4691-A429-D779A894FFD8}"/>
                </a:ext>
              </a:extLst>
            </p:cNvPr>
            <p:cNvSpPr/>
            <p:nvPr/>
          </p:nvSpPr>
          <p:spPr>
            <a:xfrm rot="2700000">
              <a:off x="4636121" y="1969121"/>
              <a:ext cx="2919759" cy="2919759"/>
            </a:xfrm>
            <a:prstGeom prst="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E7092E-2B49-4FFE-9994-B94CFE1059A7}"/>
                </a:ext>
              </a:extLst>
            </p:cNvPr>
            <p:cNvSpPr/>
            <p:nvPr/>
          </p:nvSpPr>
          <p:spPr>
            <a:xfrm>
              <a:off x="4476751" y="1957388"/>
              <a:ext cx="3238498" cy="294322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20E3EEF-BB13-4F08-B1DA-E5D84D655B63}"/>
              </a:ext>
            </a:extLst>
          </p:cNvPr>
          <p:cNvSpPr txBox="1">
            <a:spLocks/>
          </p:cNvSpPr>
          <p:nvPr/>
        </p:nvSpPr>
        <p:spPr>
          <a:xfrm>
            <a:off x="8405211" y="4675919"/>
            <a:ext cx="7567229" cy="4923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828343">
              <a:lnSpc>
                <a:spcPct val="100000"/>
              </a:lnSpc>
              <a:defRPr/>
            </a:pPr>
            <a:r>
              <a:rPr lang="en-US" sz="15996" dirty="0">
                <a:solidFill>
                  <a:prstClr val="white"/>
                </a:solidFill>
                <a:latin typeface="Century Gothic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249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9" t="-12778" r="-651" b="-14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894"/>
            <a:ext cx="24377650" cy="13714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81174" y="1296311"/>
            <a:ext cx="14404497" cy="1574907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43558" y="1428750"/>
            <a:ext cx="1328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42E38"/>
                </a:solidFill>
                <a:latin typeface="Ubuntu" panose="020B0504030602030204"/>
              </a:rPr>
              <a:t>NỘI DUNG THUYẾT TRÌNH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7" name="Rectangle 6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22478999" y="12438062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62249" y="4933949"/>
            <a:ext cx="1865376" cy="1865376"/>
          </a:xfrm>
          <a:prstGeom prst="rect">
            <a:avLst/>
          </a:prstGeom>
          <a:noFill/>
          <a:ln w="38100">
            <a:solidFill>
              <a:srgbClr val="01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240780" y="4933949"/>
            <a:ext cx="1865376" cy="1865376"/>
          </a:xfrm>
          <a:prstGeom prst="rect">
            <a:avLst/>
          </a:prstGeom>
          <a:noFill/>
          <a:ln w="381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748339" y="4933949"/>
            <a:ext cx="1865376" cy="1865376"/>
          </a:xfrm>
          <a:prstGeom prst="rect">
            <a:avLst/>
          </a:prstGeom>
          <a:noFill/>
          <a:ln w="381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41600" y="9050546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1. </a:t>
            </a:r>
            <a:r>
              <a:rPr lang="en-US" sz="40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Giới</a:t>
            </a: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thiệu</a:t>
            </a: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chung</a:t>
            </a:r>
            <a:endParaRPr lang="en-US" sz="40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0627" y="9801227"/>
            <a:ext cx="5979885" cy="54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Thông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tin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thành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viên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lí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do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chọn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đề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tài</a:t>
            </a: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27794" y="9032282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2.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Giới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thiệu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chi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tiết</a:t>
            </a:r>
            <a:endParaRPr lang="en-US" sz="4000" dirty="0">
              <a:solidFill>
                <a:srgbClr val="00A698"/>
              </a:solidFill>
              <a:latin typeface="Ubuntu medium" panose="020B0604030602030204" pitchFamily="34" charset="0"/>
            </a:endParaRPr>
          </a:p>
          <a:p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Phần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mềm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quản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lí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00A698"/>
                </a:solidFill>
                <a:latin typeface="Ubuntu medium" panose="020B0604030602030204" pitchFamily="34" charset="0"/>
              </a:rPr>
              <a:t>quán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Cafe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3987" y="9046796"/>
            <a:ext cx="50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8FC321"/>
                </a:solidFill>
                <a:latin typeface="Ubuntu medium" panose="020B0604030602030204" pitchFamily="34" charset="0"/>
              </a:rPr>
              <a:t>3. Demo </a:t>
            </a:r>
            <a:r>
              <a:rPr lang="en-US" sz="4000" dirty="0" err="1">
                <a:solidFill>
                  <a:srgbClr val="8FC321"/>
                </a:solidFill>
                <a:latin typeface="Ubuntu medium" panose="020B0604030602030204" pitchFamily="34" charset="0"/>
              </a:rPr>
              <a:t>Sản</a:t>
            </a:r>
            <a:r>
              <a:rPr lang="en-US" sz="4000" dirty="0">
                <a:solidFill>
                  <a:srgbClr val="8FC321"/>
                </a:solidFill>
                <a:latin typeface="Ubuntu medium" panose="020B0604030602030204" pitchFamily="34" charset="0"/>
              </a:rPr>
              <a:t> </a:t>
            </a:r>
            <a:r>
              <a:rPr lang="en-US" sz="4000" dirty="0" err="1">
                <a:solidFill>
                  <a:srgbClr val="8FC321"/>
                </a:solidFill>
                <a:latin typeface="Ubuntu medium" panose="020B0604030602030204" pitchFamily="34" charset="0"/>
              </a:rPr>
              <a:t>Phẩm</a:t>
            </a:r>
            <a:endParaRPr lang="en-US" sz="4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619794" y="7863839"/>
            <a:ext cx="22757856" cy="0"/>
          </a:xfrm>
          <a:prstGeom prst="line">
            <a:avLst/>
          </a:prstGeom>
          <a:ln w="5715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285875" y="7677150"/>
            <a:ext cx="333919" cy="333919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702373" y="6844564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91402" y="6846157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685672" y="6846157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3213590" y="5445148"/>
            <a:ext cx="1067585" cy="870195"/>
          </a:xfrm>
          <a:custGeom>
            <a:avLst/>
            <a:gdLst>
              <a:gd name="T0" fmla="*/ 307 w 320"/>
              <a:gd name="T1" fmla="*/ 0 h 264"/>
              <a:gd name="T2" fmla="*/ 13 w 320"/>
              <a:gd name="T3" fmla="*/ 0 h 264"/>
              <a:gd name="T4" fmla="*/ 0 w 320"/>
              <a:gd name="T5" fmla="*/ 13 h 264"/>
              <a:gd name="T6" fmla="*/ 0 w 320"/>
              <a:gd name="T7" fmla="*/ 40 h 264"/>
              <a:gd name="T8" fmla="*/ 13 w 320"/>
              <a:gd name="T9" fmla="*/ 53 h 264"/>
              <a:gd name="T10" fmla="*/ 307 w 320"/>
              <a:gd name="T11" fmla="*/ 53 h 264"/>
              <a:gd name="T12" fmla="*/ 320 w 320"/>
              <a:gd name="T13" fmla="*/ 40 h 264"/>
              <a:gd name="T14" fmla="*/ 320 w 320"/>
              <a:gd name="T15" fmla="*/ 13 h 264"/>
              <a:gd name="T16" fmla="*/ 307 w 320"/>
              <a:gd name="T17" fmla="*/ 0 h 264"/>
              <a:gd name="T18" fmla="*/ 307 w 320"/>
              <a:gd name="T19" fmla="*/ 106 h 264"/>
              <a:gd name="T20" fmla="*/ 13 w 320"/>
              <a:gd name="T21" fmla="*/ 106 h 264"/>
              <a:gd name="T22" fmla="*/ 0 w 320"/>
              <a:gd name="T23" fmla="*/ 119 h 264"/>
              <a:gd name="T24" fmla="*/ 0 w 320"/>
              <a:gd name="T25" fmla="*/ 145 h 264"/>
              <a:gd name="T26" fmla="*/ 13 w 320"/>
              <a:gd name="T27" fmla="*/ 158 h 264"/>
              <a:gd name="T28" fmla="*/ 307 w 320"/>
              <a:gd name="T29" fmla="*/ 158 h 264"/>
              <a:gd name="T30" fmla="*/ 320 w 320"/>
              <a:gd name="T31" fmla="*/ 145 h 264"/>
              <a:gd name="T32" fmla="*/ 320 w 320"/>
              <a:gd name="T33" fmla="*/ 119 h 264"/>
              <a:gd name="T34" fmla="*/ 307 w 320"/>
              <a:gd name="T35" fmla="*/ 106 h 264"/>
              <a:gd name="T36" fmla="*/ 307 w 320"/>
              <a:gd name="T37" fmla="*/ 211 h 264"/>
              <a:gd name="T38" fmla="*/ 13 w 320"/>
              <a:gd name="T39" fmla="*/ 211 h 264"/>
              <a:gd name="T40" fmla="*/ 0 w 320"/>
              <a:gd name="T41" fmla="*/ 224 h 264"/>
              <a:gd name="T42" fmla="*/ 0 w 320"/>
              <a:gd name="T43" fmla="*/ 251 h 264"/>
              <a:gd name="T44" fmla="*/ 13 w 320"/>
              <a:gd name="T45" fmla="*/ 264 h 264"/>
              <a:gd name="T46" fmla="*/ 307 w 320"/>
              <a:gd name="T47" fmla="*/ 264 h 264"/>
              <a:gd name="T48" fmla="*/ 320 w 320"/>
              <a:gd name="T49" fmla="*/ 251 h 264"/>
              <a:gd name="T50" fmla="*/ 320 w 320"/>
              <a:gd name="T51" fmla="*/ 224 h 264"/>
              <a:gd name="T52" fmla="*/ 307 w 320"/>
              <a:gd name="T53" fmla="*/ 211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0" h="264">
                <a:moveTo>
                  <a:pt x="307" y="0"/>
                </a:move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8"/>
                  <a:pt x="5" y="53"/>
                  <a:pt x="13" y="53"/>
                </a:cubicBezTo>
                <a:cubicBezTo>
                  <a:pt x="307" y="53"/>
                  <a:pt x="307" y="53"/>
                  <a:pt x="307" y="53"/>
                </a:cubicBezTo>
                <a:cubicBezTo>
                  <a:pt x="315" y="53"/>
                  <a:pt x="320" y="48"/>
                  <a:pt x="320" y="40"/>
                </a:cubicBezTo>
                <a:cubicBezTo>
                  <a:pt x="320" y="13"/>
                  <a:pt x="320" y="13"/>
                  <a:pt x="320" y="13"/>
                </a:cubicBezTo>
                <a:cubicBezTo>
                  <a:pt x="320" y="5"/>
                  <a:pt x="315" y="0"/>
                  <a:pt x="307" y="0"/>
                </a:cubicBezTo>
                <a:close/>
                <a:moveTo>
                  <a:pt x="307" y="106"/>
                </a:moveTo>
                <a:cubicBezTo>
                  <a:pt x="13" y="106"/>
                  <a:pt x="13" y="106"/>
                  <a:pt x="13" y="106"/>
                </a:cubicBezTo>
                <a:cubicBezTo>
                  <a:pt x="5" y="106"/>
                  <a:pt x="0" y="111"/>
                  <a:pt x="0" y="119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3"/>
                  <a:pt x="5" y="158"/>
                  <a:pt x="13" y="158"/>
                </a:cubicBezTo>
                <a:cubicBezTo>
                  <a:pt x="307" y="158"/>
                  <a:pt x="307" y="158"/>
                  <a:pt x="307" y="158"/>
                </a:cubicBezTo>
                <a:cubicBezTo>
                  <a:pt x="315" y="158"/>
                  <a:pt x="320" y="153"/>
                  <a:pt x="320" y="145"/>
                </a:cubicBezTo>
                <a:cubicBezTo>
                  <a:pt x="320" y="119"/>
                  <a:pt x="320" y="119"/>
                  <a:pt x="320" y="119"/>
                </a:cubicBezTo>
                <a:cubicBezTo>
                  <a:pt x="320" y="111"/>
                  <a:pt x="315" y="106"/>
                  <a:pt x="307" y="106"/>
                </a:cubicBezTo>
                <a:close/>
                <a:moveTo>
                  <a:pt x="307" y="211"/>
                </a:moveTo>
                <a:cubicBezTo>
                  <a:pt x="13" y="211"/>
                  <a:pt x="13" y="211"/>
                  <a:pt x="13" y="211"/>
                </a:cubicBezTo>
                <a:cubicBezTo>
                  <a:pt x="5" y="211"/>
                  <a:pt x="0" y="216"/>
                  <a:pt x="0" y="224"/>
                </a:cubicBezTo>
                <a:cubicBezTo>
                  <a:pt x="0" y="251"/>
                  <a:pt x="0" y="251"/>
                  <a:pt x="0" y="251"/>
                </a:cubicBezTo>
                <a:cubicBezTo>
                  <a:pt x="0" y="259"/>
                  <a:pt x="5" y="264"/>
                  <a:pt x="13" y="264"/>
                </a:cubicBezTo>
                <a:cubicBezTo>
                  <a:pt x="307" y="264"/>
                  <a:pt x="307" y="264"/>
                  <a:pt x="307" y="264"/>
                </a:cubicBezTo>
                <a:cubicBezTo>
                  <a:pt x="315" y="264"/>
                  <a:pt x="320" y="259"/>
                  <a:pt x="320" y="251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20" y="216"/>
                  <a:pt x="315" y="211"/>
                  <a:pt x="307" y="211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10626410" y="5436326"/>
            <a:ext cx="1084263" cy="937017"/>
          </a:xfrm>
          <a:custGeom>
            <a:avLst/>
            <a:gdLst>
              <a:gd name="T0" fmla="*/ 264 w 480"/>
              <a:gd name="T1" fmla="*/ 240 h 392"/>
              <a:gd name="T2" fmla="*/ 264 w 480"/>
              <a:gd name="T3" fmla="*/ 230 h 392"/>
              <a:gd name="T4" fmla="*/ 240 w 480"/>
              <a:gd name="T5" fmla="*/ 206 h 392"/>
              <a:gd name="T6" fmla="*/ 216 w 480"/>
              <a:gd name="T7" fmla="*/ 230 h 392"/>
              <a:gd name="T8" fmla="*/ 216 w 480"/>
              <a:gd name="T9" fmla="*/ 240 h 392"/>
              <a:gd name="T10" fmla="*/ 240 w 480"/>
              <a:gd name="T11" fmla="*/ 264 h 392"/>
              <a:gd name="T12" fmla="*/ 264 w 480"/>
              <a:gd name="T13" fmla="*/ 240 h 392"/>
              <a:gd name="T14" fmla="*/ 280 w 480"/>
              <a:gd name="T15" fmla="*/ 253 h 392"/>
              <a:gd name="T16" fmla="*/ 280 w 480"/>
              <a:gd name="T17" fmla="*/ 253 h 392"/>
              <a:gd name="T18" fmla="*/ 240 w 480"/>
              <a:gd name="T19" fmla="*/ 283 h 392"/>
              <a:gd name="T20" fmla="*/ 200 w 480"/>
              <a:gd name="T21" fmla="*/ 253 h 392"/>
              <a:gd name="T22" fmla="*/ 38 w 480"/>
              <a:gd name="T23" fmla="*/ 253 h 392"/>
              <a:gd name="T24" fmla="*/ 10 w 480"/>
              <a:gd name="T25" fmla="*/ 247 h 392"/>
              <a:gd name="T26" fmla="*/ 10 w 480"/>
              <a:gd name="T27" fmla="*/ 354 h 392"/>
              <a:gd name="T28" fmla="*/ 48 w 480"/>
              <a:gd name="T29" fmla="*/ 392 h 392"/>
              <a:gd name="T30" fmla="*/ 432 w 480"/>
              <a:gd name="T31" fmla="*/ 392 h 392"/>
              <a:gd name="T32" fmla="*/ 470 w 480"/>
              <a:gd name="T33" fmla="*/ 354 h 392"/>
              <a:gd name="T34" fmla="*/ 470 w 480"/>
              <a:gd name="T35" fmla="*/ 247 h 392"/>
              <a:gd name="T36" fmla="*/ 442 w 480"/>
              <a:gd name="T37" fmla="*/ 253 h 392"/>
              <a:gd name="T38" fmla="*/ 280 w 480"/>
              <a:gd name="T39" fmla="*/ 253 h 392"/>
              <a:gd name="T40" fmla="*/ 440 w 480"/>
              <a:gd name="T41" fmla="*/ 61 h 392"/>
              <a:gd name="T42" fmla="*/ 348 w 480"/>
              <a:gd name="T43" fmla="*/ 61 h 392"/>
              <a:gd name="T44" fmla="*/ 277 w 480"/>
              <a:gd name="T45" fmla="*/ 0 h 392"/>
              <a:gd name="T46" fmla="*/ 203 w 480"/>
              <a:gd name="T47" fmla="*/ 0 h 392"/>
              <a:gd name="T48" fmla="*/ 131 w 480"/>
              <a:gd name="T49" fmla="*/ 61 h 392"/>
              <a:gd name="T50" fmla="*/ 40 w 480"/>
              <a:gd name="T51" fmla="*/ 61 h 392"/>
              <a:gd name="T52" fmla="*/ 0 w 480"/>
              <a:gd name="T53" fmla="*/ 99 h 392"/>
              <a:gd name="T54" fmla="*/ 0 w 480"/>
              <a:gd name="T55" fmla="*/ 187 h 392"/>
              <a:gd name="T56" fmla="*/ 38 w 480"/>
              <a:gd name="T57" fmla="*/ 225 h 392"/>
              <a:gd name="T58" fmla="*/ 199 w 480"/>
              <a:gd name="T59" fmla="*/ 225 h 392"/>
              <a:gd name="T60" fmla="*/ 211 w 480"/>
              <a:gd name="T61" fmla="*/ 197 h 392"/>
              <a:gd name="T62" fmla="*/ 212 w 480"/>
              <a:gd name="T63" fmla="*/ 196 h 392"/>
              <a:gd name="T64" fmla="*/ 217 w 480"/>
              <a:gd name="T65" fmla="*/ 192 h 392"/>
              <a:gd name="T66" fmla="*/ 219 w 480"/>
              <a:gd name="T67" fmla="*/ 191 h 392"/>
              <a:gd name="T68" fmla="*/ 224 w 480"/>
              <a:gd name="T69" fmla="*/ 188 h 392"/>
              <a:gd name="T70" fmla="*/ 228 w 480"/>
              <a:gd name="T71" fmla="*/ 187 h 392"/>
              <a:gd name="T72" fmla="*/ 232 w 480"/>
              <a:gd name="T73" fmla="*/ 186 h 392"/>
              <a:gd name="T74" fmla="*/ 240 w 480"/>
              <a:gd name="T75" fmla="*/ 185 h 392"/>
              <a:gd name="T76" fmla="*/ 248 w 480"/>
              <a:gd name="T77" fmla="*/ 186 h 392"/>
              <a:gd name="T78" fmla="*/ 252 w 480"/>
              <a:gd name="T79" fmla="*/ 187 h 392"/>
              <a:gd name="T80" fmla="*/ 256 w 480"/>
              <a:gd name="T81" fmla="*/ 188 h 392"/>
              <a:gd name="T82" fmla="*/ 261 w 480"/>
              <a:gd name="T83" fmla="*/ 191 h 392"/>
              <a:gd name="T84" fmla="*/ 263 w 480"/>
              <a:gd name="T85" fmla="*/ 192 h 392"/>
              <a:gd name="T86" fmla="*/ 268 w 480"/>
              <a:gd name="T87" fmla="*/ 196 h 392"/>
              <a:gd name="T88" fmla="*/ 269 w 480"/>
              <a:gd name="T89" fmla="*/ 197 h 392"/>
              <a:gd name="T90" fmla="*/ 281 w 480"/>
              <a:gd name="T91" fmla="*/ 225 h 392"/>
              <a:gd name="T92" fmla="*/ 442 w 480"/>
              <a:gd name="T93" fmla="*/ 225 h 392"/>
              <a:gd name="T94" fmla="*/ 480 w 480"/>
              <a:gd name="T95" fmla="*/ 187 h 392"/>
              <a:gd name="T96" fmla="*/ 480 w 480"/>
              <a:gd name="T97" fmla="*/ 99 h 392"/>
              <a:gd name="T98" fmla="*/ 440 w 480"/>
              <a:gd name="T99" fmla="*/ 61 h 392"/>
              <a:gd name="T100" fmla="*/ 168 w 480"/>
              <a:gd name="T101" fmla="*/ 61 h 392"/>
              <a:gd name="T102" fmla="*/ 203 w 480"/>
              <a:gd name="T103" fmla="*/ 36 h 392"/>
              <a:gd name="T104" fmla="*/ 277 w 480"/>
              <a:gd name="T105" fmla="*/ 36 h 392"/>
              <a:gd name="T106" fmla="*/ 312 w 480"/>
              <a:gd name="T107" fmla="*/ 61 h 392"/>
              <a:gd name="T108" fmla="*/ 168 w 480"/>
              <a:gd name="T109" fmla="*/ 61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0" h="392">
                <a:moveTo>
                  <a:pt x="264" y="240"/>
                </a:moveTo>
                <a:cubicBezTo>
                  <a:pt x="264" y="230"/>
                  <a:pt x="264" y="230"/>
                  <a:pt x="264" y="230"/>
                </a:cubicBezTo>
                <a:cubicBezTo>
                  <a:pt x="264" y="217"/>
                  <a:pt x="253" y="206"/>
                  <a:pt x="240" y="206"/>
                </a:cubicBezTo>
                <a:cubicBezTo>
                  <a:pt x="227" y="206"/>
                  <a:pt x="216" y="217"/>
                  <a:pt x="216" y="230"/>
                </a:cubicBezTo>
                <a:cubicBezTo>
                  <a:pt x="216" y="240"/>
                  <a:pt x="216" y="240"/>
                  <a:pt x="216" y="240"/>
                </a:cubicBezTo>
                <a:cubicBezTo>
                  <a:pt x="216" y="253"/>
                  <a:pt x="227" y="264"/>
                  <a:pt x="240" y="264"/>
                </a:cubicBezTo>
                <a:cubicBezTo>
                  <a:pt x="253" y="264"/>
                  <a:pt x="264" y="253"/>
                  <a:pt x="264" y="240"/>
                </a:cubicBezTo>
                <a:close/>
                <a:moveTo>
                  <a:pt x="280" y="253"/>
                </a:moveTo>
                <a:cubicBezTo>
                  <a:pt x="280" y="253"/>
                  <a:pt x="280" y="253"/>
                  <a:pt x="280" y="253"/>
                </a:cubicBezTo>
                <a:cubicBezTo>
                  <a:pt x="274" y="270"/>
                  <a:pt x="259" y="283"/>
                  <a:pt x="240" y="283"/>
                </a:cubicBezTo>
                <a:cubicBezTo>
                  <a:pt x="221" y="283"/>
                  <a:pt x="206" y="270"/>
                  <a:pt x="200" y="253"/>
                </a:cubicBezTo>
                <a:cubicBezTo>
                  <a:pt x="38" y="253"/>
                  <a:pt x="38" y="253"/>
                  <a:pt x="38" y="253"/>
                </a:cubicBezTo>
                <a:cubicBezTo>
                  <a:pt x="28" y="253"/>
                  <a:pt x="18" y="251"/>
                  <a:pt x="10" y="247"/>
                </a:cubicBezTo>
                <a:cubicBezTo>
                  <a:pt x="10" y="354"/>
                  <a:pt x="10" y="354"/>
                  <a:pt x="10" y="354"/>
                </a:cubicBezTo>
                <a:cubicBezTo>
                  <a:pt x="10" y="375"/>
                  <a:pt x="27" y="392"/>
                  <a:pt x="48" y="392"/>
                </a:cubicBezTo>
                <a:cubicBezTo>
                  <a:pt x="432" y="392"/>
                  <a:pt x="432" y="392"/>
                  <a:pt x="432" y="392"/>
                </a:cubicBezTo>
                <a:cubicBezTo>
                  <a:pt x="453" y="392"/>
                  <a:pt x="470" y="375"/>
                  <a:pt x="470" y="354"/>
                </a:cubicBezTo>
                <a:cubicBezTo>
                  <a:pt x="470" y="247"/>
                  <a:pt x="470" y="247"/>
                  <a:pt x="470" y="247"/>
                </a:cubicBezTo>
                <a:cubicBezTo>
                  <a:pt x="462" y="251"/>
                  <a:pt x="452" y="253"/>
                  <a:pt x="442" y="253"/>
                </a:cubicBezTo>
                <a:lnTo>
                  <a:pt x="280" y="253"/>
                </a:lnTo>
                <a:close/>
                <a:moveTo>
                  <a:pt x="440" y="61"/>
                </a:moveTo>
                <a:cubicBezTo>
                  <a:pt x="348" y="61"/>
                  <a:pt x="348" y="61"/>
                  <a:pt x="348" y="61"/>
                </a:cubicBezTo>
                <a:cubicBezTo>
                  <a:pt x="343" y="26"/>
                  <a:pt x="313" y="0"/>
                  <a:pt x="277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67" y="0"/>
                  <a:pt x="137" y="26"/>
                  <a:pt x="131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18" y="61"/>
                  <a:pt x="0" y="78"/>
                  <a:pt x="0" y="99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8"/>
                  <a:pt x="17" y="225"/>
                  <a:pt x="38" y="225"/>
                </a:cubicBezTo>
                <a:cubicBezTo>
                  <a:pt x="199" y="225"/>
                  <a:pt x="199" y="225"/>
                  <a:pt x="199" y="225"/>
                </a:cubicBezTo>
                <a:cubicBezTo>
                  <a:pt x="199" y="214"/>
                  <a:pt x="204" y="204"/>
                  <a:pt x="211" y="197"/>
                </a:cubicBezTo>
                <a:cubicBezTo>
                  <a:pt x="211" y="197"/>
                  <a:pt x="212" y="197"/>
                  <a:pt x="212" y="196"/>
                </a:cubicBezTo>
                <a:cubicBezTo>
                  <a:pt x="214" y="195"/>
                  <a:pt x="215" y="193"/>
                  <a:pt x="217" y="192"/>
                </a:cubicBezTo>
                <a:cubicBezTo>
                  <a:pt x="218" y="192"/>
                  <a:pt x="219" y="191"/>
                  <a:pt x="219" y="191"/>
                </a:cubicBezTo>
                <a:cubicBezTo>
                  <a:pt x="221" y="190"/>
                  <a:pt x="222" y="189"/>
                  <a:pt x="224" y="188"/>
                </a:cubicBezTo>
                <a:cubicBezTo>
                  <a:pt x="225" y="188"/>
                  <a:pt x="227" y="188"/>
                  <a:pt x="228" y="187"/>
                </a:cubicBezTo>
                <a:cubicBezTo>
                  <a:pt x="229" y="187"/>
                  <a:pt x="231" y="186"/>
                  <a:pt x="232" y="186"/>
                </a:cubicBezTo>
                <a:cubicBezTo>
                  <a:pt x="234" y="186"/>
                  <a:pt x="237" y="185"/>
                  <a:pt x="240" y="185"/>
                </a:cubicBezTo>
                <a:cubicBezTo>
                  <a:pt x="243" y="185"/>
                  <a:pt x="246" y="186"/>
                  <a:pt x="248" y="186"/>
                </a:cubicBezTo>
                <a:cubicBezTo>
                  <a:pt x="249" y="186"/>
                  <a:pt x="251" y="187"/>
                  <a:pt x="252" y="187"/>
                </a:cubicBezTo>
                <a:cubicBezTo>
                  <a:pt x="253" y="188"/>
                  <a:pt x="255" y="188"/>
                  <a:pt x="256" y="188"/>
                </a:cubicBezTo>
                <a:cubicBezTo>
                  <a:pt x="258" y="189"/>
                  <a:pt x="259" y="190"/>
                  <a:pt x="261" y="191"/>
                </a:cubicBezTo>
                <a:cubicBezTo>
                  <a:pt x="261" y="191"/>
                  <a:pt x="262" y="192"/>
                  <a:pt x="263" y="192"/>
                </a:cubicBezTo>
                <a:cubicBezTo>
                  <a:pt x="265" y="193"/>
                  <a:pt x="266" y="195"/>
                  <a:pt x="268" y="196"/>
                </a:cubicBezTo>
                <a:cubicBezTo>
                  <a:pt x="268" y="197"/>
                  <a:pt x="269" y="197"/>
                  <a:pt x="269" y="197"/>
                </a:cubicBezTo>
                <a:cubicBezTo>
                  <a:pt x="276" y="204"/>
                  <a:pt x="281" y="214"/>
                  <a:pt x="281" y="225"/>
                </a:cubicBezTo>
                <a:cubicBezTo>
                  <a:pt x="442" y="225"/>
                  <a:pt x="442" y="225"/>
                  <a:pt x="442" y="225"/>
                </a:cubicBezTo>
                <a:cubicBezTo>
                  <a:pt x="463" y="225"/>
                  <a:pt x="480" y="208"/>
                  <a:pt x="480" y="187"/>
                </a:cubicBezTo>
                <a:cubicBezTo>
                  <a:pt x="480" y="99"/>
                  <a:pt x="480" y="99"/>
                  <a:pt x="480" y="99"/>
                </a:cubicBezTo>
                <a:cubicBezTo>
                  <a:pt x="480" y="78"/>
                  <a:pt x="462" y="61"/>
                  <a:pt x="440" y="61"/>
                </a:cubicBezTo>
                <a:close/>
                <a:moveTo>
                  <a:pt x="168" y="61"/>
                </a:moveTo>
                <a:cubicBezTo>
                  <a:pt x="173" y="46"/>
                  <a:pt x="187" y="36"/>
                  <a:pt x="203" y="36"/>
                </a:cubicBezTo>
                <a:cubicBezTo>
                  <a:pt x="277" y="36"/>
                  <a:pt x="277" y="36"/>
                  <a:pt x="277" y="36"/>
                </a:cubicBezTo>
                <a:cubicBezTo>
                  <a:pt x="293" y="36"/>
                  <a:pt x="307" y="46"/>
                  <a:pt x="312" y="61"/>
                </a:cubicBezTo>
                <a:lnTo>
                  <a:pt x="168" y="61"/>
                </a:ln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 9"/>
          <p:cNvSpPr>
            <a:spLocks noEditPoints="1"/>
          </p:cNvSpPr>
          <p:nvPr/>
        </p:nvSpPr>
        <p:spPr bwMode="auto">
          <a:xfrm>
            <a:off x="18228129" y="5445148"/>
            <a:ext cx="984594" cy="859464"/>
          </a:xfrm>
          <a:custGeom>
            <a:avLst/>
            <a:gdLst>
              <a:gd name="T0" fmla="*/ 24 w 322"/>
              <a:gd name="T1" fmla="*/ 266 h 272"/>
              <a:gd name="T2" fmla="*/ 69 w 322"/>
              <a:gd name="T3" fmla="*/ 272 h 272"/>
              <a:gd name="T4" fmla="*/ 75 w 322"/>
              <a:gd name="T5" fmla="*/ 175 h 272"/>
              <a:gd name="T6" fmla="*/ 24 w 322"/>
              <a:gd name="T7" fmla="*/ 214 h 272"/>
              <a:gd name="T8" fmla="*/ 95 w 322"/>
              <a:gd name="T9" fmla="*/ 266 h 272"/>
              <a:gd name="T10" fmla="*/ 141 w 322"/>
              <a:gd name="T11" fmla="*/ 272 h 272"/>
              <a:gd name="T12" fmla="*/ 147 w 322"/>
              <a:gd name="T13" fmla="*/ 212 h 272"/>
              <a:gd name="T14" fmla="*/ 95 w 322"/>
              <a:gd name="T15" fmla="*/ 174 h 272"/>
              <a:gd name="T16" fmla="*/ 167 w 322"/>
              <a:gd name="T17" fmla="*/ 266 h 272"/>
              <a:gd name="T18" fmla="*/ 213 w 322"/>
              <a:gd name="T19" fmla="*/ 272 h 272"/>
              <a:gd name="T20" fmla="*/ 219 w 322"/>
              <a:gd name="T21" fmla="*/ 156 h 272"/>
              <a:gd name="T22" fmla="*/ 167 w 322"/>
              <a:gd name="T23" fmla="*/ 206 h 272"/>
              <a:gd name="T24" fmla="*/ 239 w 322"/>
              <a:gd name="T25" fmla="*/ 136 h 272"/>
              <a:gd name="T26" fmla="*/ 244 w 322"/>
              <a:gd name="T27" fmla="*/ 272 h 272"/>
              <a:gd name="T28" fmla="*/ 290 w 322"/>
              <a:gd name="T29" fmla="*/ 266 h 272"/>
              <a:gd name="T30" fmla="*/ 287 w 322"/>
              <a:gd name="T31" fmla="*/ 89 h 272"/>
              <a:gd name="T32" fmla="*/ 319 w 322"/>
              <a:gd name="T33" fmla="*/ 3 h 272"/>
              <a:gd name="T34" fmla="*/ 310 w 322"/>
              <a:gd name="T35" fmla="*/ 0 h 272"/>
              <a:gd name="T36" fmla="*/ 245 w 322"/>
              <a:gd name="T37" fmla="*/ 6 h 272"/>
              <a:gd name="T38" fmla="*/ 246 w 322"/>
              <a:gd name="T39" fmla="*/ 20 h 272"/>
              <a:gd name="T40" fmla="*/ 260 w 322"/>
              <a:gd name="T41" fmla="*/ 35 h 272"/>
              <a:gd name="T42" fmla="*/ 97 w 322"/>
              <a:gd name="T43" fmla="*/ 97 h 272"/>
              <a:gd name="T44" fmla="*/ 74 w 322"/>
              <a:gd name="T45" fmla="*/ 97 h 272"/>
              <a:gd name="T46" fmla="*/ 7 w 322"/>
              <a:gd name="T47" fmla="*/ 187 h 272"/>
              <a:gd name="T48" fmla="*/ 21 w 322"/>
              <a:gd name="T49" fmla="*/ 195 h 272"/>
              <a:gd name="T50" fmla="*/ 85 w 322"/>
              <a:gd name="T51" fmla="*/ 137 h 272"/>
              <a:gd name="T52" fmla="*/ 148 w 322"/>
              <a:gd name="T53" fmla="*/ 193 h 272"/>
              <a:gd name="T54" fmla="*/ 286 w 322"/>
              <a:gd name="T55" fmla="*/ 61 h 272"/>
              <a:gd name="T56" fmla="*/ 308 w 322"/>
              <a:gd name="T57" fmla="*/ 79 h 272"/>
              <a:gd name="T58" fmla="*/ 316 w 322"/>
              <a:gd name="T59" fmla="*/ 76 h 272"/>
              <a:gd name="T60" fmla="*/ 321 w 322"/>
              <a:gd name="T61" fmla="*/ 30 h 272"/>
              <a:gd name="T62" fmla="*/ 319 w 322"/>
              <a:gd name="T63" fmla="*/ 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2" h="272">
                <a:moveTo>
                  <a:pt x="24" y="214"/>
                </a:moveTo>
                <a:cubicBezTo>
                  <a:pt x="24" y="266"/>
                  <a:pt x="24" y="266"/>
                  <a:pt x="24" y="266"/>
                </a:cubicBezTo>
                <a:cubicBezTo>
                  <a:pt x="24" y="269"/>
                  <a:pt x="26" y="272"/>
                  <a:pt x="29" y="272"/>
                </a:cubicBezTo>
                <a:cubicBezTo>
                  <a:pt x="69" y="272"/>
                  <a:pt x="69" y="272"/>
                  <a:pt x="69" y="272"/>
                </a:cubicBezTo>
                <a:cubicBezTo>
                  <a:pt x="73" y="272"/>
                  <a:pt x="75" y="269"/>
                  <a:pt x="75" y="266"/>
                </a:cubicBezTo>
                <a:cubicBezTo>
                  <a:pt x="75" y="175"/>
                  <a:pt x="75" y="175"/>
                  <a:pt x="75" y="175"/>
                </a:cubicBezTo>
                <a:cubicBezTo>
                  <a:pt x="46" y="204"/>
                  <a:pt x="46" y="204"/>
                  <a:pt x="46" y="204"/>
                </a:cubicBezTo>
                <a:cubicBezTo>
                  <a:pt x="40" y="210"/>
                  <a:pt x="32" y="214"/>
                  <a:pt x="24" y="214"/>
                </a:cubicBezTo>
                <a:close/>
                <a:moveTo>
                  <a:pt x="95" y="174"/>
                </a:moveTo>
                <a:cubicBezTo>
                  <a:pt x="95" y="266"/>
                  <a:pt x="95" y="266"/>
                  <a:pt x="95" y="266"/>
                </a:cubicBezTo>
                <a:cubicBezTo>
                  <a:pt x="95" y="269"/>
                  <a:pt x="98" y="272"/>
                  <a:pt x="101" y="272"/>
                </a:cubicBezTo>
                <a:cubicBezTo>
                  <a:pt x="141" y="272"/>
                  <a:pt x="141" y="272"/>
                  <a:pt x="141" y="272"/>
                </a:cubicBezTo>
                <a:cubicBezTo>
                  <a:pt x="144" y="272"/>
                  <a:pt x="147" y="269"/>
                  <a:pt x="147" y="266"/>
                </a:cubicBezTo>
                <a:cubicBezTo>
                  <a:pt x="147" y="212"/>
                  <a:pt x="147" y="212"/>
                  <a:pt x="147" y="212"/>
                </a:cubicBezTo>
                <a:cubicBezTo>
                  <a:pt x="138" y="212"/>
                  <a:pt x="129" y="208"/>
                  <a:pt x="123" y="202"/>
                </a:cubicBezTo>
                <a:lnTo>
                  <a:pt x="95" y="174"/>
                </a:lnTo>
                <a:close/>
                <a:moveTo>
                  <a:pt x="167" y="206"/>
                </a:moveTo>
                <a:cubicBezTo>
                  <a:pt x="167" y="266"/>
                  <a:pt x="167" y="266"/>
                  <a:pt x="167" y="266"/>
                </a:cubicBezTo>
                <a:cubicBezTo>
                  <a:pt x="167" y="269"/>
                  <a:pt x="169" y="272"/>
                  <a:pt x="17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6" y="272"/>
                  <a:pt x="219" y="269"/>
                  <a:pt x="219" y="266"/>
                </a:cubicBezTo>
                <a:cubicBezTo>
                  <a:pt x="219" y="156"/>
                  <a:pt x="219" y="156"/>
                  <a:pt x="219" y="156"/>
                </a:cubicBezTo>
                <a:cubicBezTo>
                  <a:pt x="173" y="202"/>
                  <a:pt x="173" y="202"/>
                  <a:pt x="173" y="202"/>
                </a:cubicBezTo>
                <a:cubicBezTo>
                  <a:pt x="171" y="204"/>
                  <a:pt x="169" y="205"/>
                  <a:pt x="167" y="206"/>
                </a:cubicBezTo>
                <a:close/>
                <a:moveTo>
                  <a:pt x="286" y="88"/>
                </a:moveTo>
                <a:cubicBezTo>
                  <a:pt x="239" y="136"/>
                  <a:pt x="239" y="136"/>
                  <a:pt x="239" y="136"/>
                </a:cubicBezTo>
                <a:cubicBezTo>
                  <a:pt x="239" y="266"/>
                  <a:pt x="239" y="266"/>
                  <a:pt x="239" y="266"/>
                </a:cubicBezTo>
                <a:cubicBezTo>
                  <a:pt x="239" y="269"/>
                  <a:pt x="241" y="272"/>
                  <a:pt x="244" y="272"/>
                </a:cubicBezTo>
                <a:cubicBezTo>
                  <a:pt x="284" y="272"/>
                  <a:pt x="284" y="272"/>
                  <a:pt x="284" y="272"/>
                </a:cubicBezTo>
                <a:cubicBezTo>
                  <a:pt x="288" y="272"/>
                  <a:pt x="290" y="269"/>
                  <a:pt x="290" y="266"/>
                </a:cubicBezTo>
                <a:cubicBezTo>
                  <a:pt x="290" y="91"/>
                  <a:pt x="290" y="91"/>
                  <a:pt x="290" y="91"/>
                </a:cubicBezTo>
                <a:cubicBezTo>
                  <a:pt x="289" y="90"/>
                  <a:pt x="288" y="89"/>
                  <a:pt x="287" y="89"/>
                </a:cubicBezTo>
                <a:lnTo>
                  <a:pt x="286" y="88"/>
                </a:lnTo>
                <a:close/>
                <a:moveTo>
                  <a:pt x="319" y="3"/>
                </a:moveTo>
                <a:cubicBezTo>
                  <a:pt x="317" y="1"/>
                  <a:pt x="314" y="0"/>
                  <a:pt x="311" y="0"/>
                </a:cubicBezTo>
                <a:cubicBezTo>
                  <a:pt x="310" y="0"/>
                  <a:pt x="310" y="0"/>
                  <a:pt x="310" y="0"/>
                </a:cubicBezTo>
                <a:cubicBezTo>
                  <a:pt x="291" y="1"/>
                  <a:pt x="272" y="2"/>
                  <a:pt x="254" y="3"/>
                </a:cubicBezTo>
                <a:cubicBezTo>
                  <a:pt x="251" y="3"/>
                  <a:pt x="248" y="3"/>
                  <a:pt x="245" y="6"/>
                </a:cubicBezTo>
                <a:cubicBezTo>
                  <a:pt x="244" y="6"/>
                  <a:pt x="244" y="7"/>
                  <a:pt x="243" y="9"/>
                </a:cubicBezTo>
                <a:cubicBezTo>
                  <a:pt x="240" y="15"/>
                  <a:pt x="244" y="18"/>
                  <a:pt x="246" y="20"/>
                </a:cubicBezTo>
                <a:cubicBezTo>
                  <a:pt x="251" y="25"/>
                  <a:pt x="251" y="25"/>
                  <a:pt x="251" y="25"/>
                </a:cubicBezTo>
                <a:cubicBezTo>
                  <a:pt x="254" y="28"/>
                  <a:pt x="257" y="32"/>
                  <a:pt x="260" y="35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97" y="97"/>
                  <a:pt x="97" y="97"/>
                  <a:pt x="97" y="97"/>
                </a:cubicBezTo>
                <a:cubicBezTo>
                  <a:pt x="94" y="94"/>
                  <a:pt x="90" y="92"/>
                  <a:pt x="85" y="92"/>
                </a:cubicBezTo>
                <a:cubicBezTo>
                  <a:pt x="81" y="92"/>
                  <a:pt x="77" y="94"/>
                  <a:pt x="74" y="97"/>
                </a:cubicBezTo>
                <a:cubicBezTo>
                  <a:pt x="7" y="165"/>
                  <a:pt x="7" y="165"/>
                  <a:pt x="7" y="165"/>
                </a:cubicBezTo>
                <a:cubicBezTo>
                  <a:pt x="0" y="171"/>
                  <a:pt x="0" y="181"/>
                  <a:pt x="7" y="187"/>
                </a:cubicBezTo>
                <a:cubicBezTo>
                  <a:pt x="10" y="190"/>
                  <a:pt x="10" y="190"/>
                  <a:pt x="10" y="190"/>
                </a:cubicBezTo>
                <a:cubicBezTo>
                  <a:pt x="13" y="194"/>
                  <a:pt x="17" y="195"/>
                  <a:pt x="21" y="195"/>
                </a:cubicBezTo>
                <a:cubicBezTo>
                  <a:pt x="25" y="195"/>
                  <a:pt x="29" y="194"/>
                  <a:pt x="32" y="190"/>
                </a:cubicBezTo>
                <a:cubicBezTo>
                  <a:pt x="85" y="137"/>
                  <a:pt x="85" y="137"/>
                  <a:pt x="85" y="137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139" y="191"/>
                  <a:pt x="143" y="193"/>
                  <a:pt x="148" y="193"/>
                </a:cubicBezTo>
                <a:cubicBezTo>
                  <a:pt x="152" y="193"/>
                  <a:pt x="156" y="191"/>
                  <a:pt x="159" y="188"/>
                </a:cubicBezTo>
                <a:cubicBezTo>
                  <a:pt x="286" y="61"/>
                  <a:pt x="286" y="61"/>
                  <a:pt x="286" y="61"/>
                </a:cubicBezTo>
                <a:cubicBezTo>
                  <a:pt x="301" y="75"/>
                  <a:pt x="301" y="75"/>
                  <a:pt x="301" y="75"/>
                </a:cubicBezTo>
                <a:cubicBezTo>
                  <a:pt x="302" y="77"/>
                  <a:pt x="305" y="79"/>
                  <a:pt x="308" y="79"/>
                </a:cubicBezTo>
                <a:cubicBezTo>
                  <a:pt x="310" y="79"/>
                  <a:pt x="311" y="79"/>
                  <a:pt x="313" y="78"/>
                </a:cubicBezTo>
                <a:cubicBezTo>
                  <a:pt x="314" y="77"/>
                  <a:pt x="315" y="77"/>
                  <a:pt x="316" y="76"/>
                </a:cubicBezTo>
                <a:cubicBezTo>
                  <a:pt x="319" y="73"/>
                  <a:pt x="319" y="69"/>
                  <a:pt x="319" y="67"/>
                </a:cubicBezTo>
                <a:cubicBezTo>
                  <a:pt x="320" y="54"/>
                  <a:pt x="320" y="42"/>
                  <a:pt x="321" y="30"/>
                </a:cubicBezTo>
                <a:cubicBezTo>
                  <a:pt x="322" y="12"/>
                  <a:pt x="322" y="12"/>
                  <a:pt x="322" y="12"/>
                </a:cubicBezTo>
                <a:cubicBezTo>
                  <a:pt x="322" y="8"/>
                  <a:pt x="321" y="5"/>
                  <a:pt x="319" y="3"/>
                </a:cubicBezTo>
                <a:close/>
              </a:path>
            </a:pathLst>
          </a:custGeom>
          <a:solidFill>
            <a:srgbClr val="8FC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5" grpId="0" animBg="1"/>
      <p:bldP spid="6" grpId="0"/>
      <p:bldP spid="13" grpId="0" animBg="1"/>
      <p:bldP spid="15" grpId="0" animBg="1"/>
      <p:bldP spid="16" grpId="0" animBg="1"/>
      <p:bldP spid="17" grpId="0" animBg="1"/>
      <p:bldP spid="21" grpId="0"/>
      <p:bldP spid="22" grpId="0"/>
      <p:bldP spid="25" grpId="0"/>
      <p:bldP spid="26" grpId="0"/>
      <p:bldP spid="29" grpId="0" animBg="1"/>
      <p:bldP spid="36" grpId="0" animBg="1"/>
      <p:bldP spid="37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Oval 10"/>
          <p:cNvSpPr/>
          <p:nvPr/>
        </p:nvSpPr>
        <p:spPr>
          <a:xfrm>
            <a:off x="22478999" y="12438062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4307" y="3676650"/>
            <a:ext cx="14796851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03282" y="7104569"/>
            <a:ext cx="14308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-250" dirty="0">
                <a:solidFill>
                  <a:schemeClr val="bg1"/>
                </a:solidFill>
                <a:latin typeface="Ubuntu light" panose="020B0304030602030204" pitchFamily="34" charset="0"/>
              </a:rPr>
              <a:t>1. </a:t>
            </a:r>
            <a:r>
              <a:rPr lang="en-US" sz="12000" spc="-250" dirty="0" err="1">
                <a:solidFill>
                  <a:schemeClr val="bg1"/>
                </a:solidFill>
                <a:latin typeface="Ubuntu light" panose="020B0304030602030204" pitchFamily="34" charset="0"/>
              </a:rPr>
              <a:t>Giới</a:t>
            </a:r>
            <a:r>
              <a:rPr lang="en-US" sz="12000" spc="-25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US" sz="12000" spc="-250" dirty="0" err="1">
                <a:solidFill>
                  <a:schemeClr val="bg1"/>
                </a:solidFill>
                <a:latin typeface="Ubuntu light" panose="020B0304030602030204" pitchFamily="34" charset="0"/>
              </a:rPr>
              <a:t>thiệu</a:t>
            </a:r>
            <a:r>
              <a:rPr lang="en-US" sz="12000" spc="-250" dirty="0">
                <a:solidFill>
                  <a:schemeClr val="bg1"/>
                </a:solidFill>
                <a:latin typeface="Ubuntu light" panose="020B0304030602030204" pitchFamily="34" charset="0"/>
              </a:rPr>
              <a:t> </a:t>
            </a:r>
            <a:r>
              <a:rPr lang="en-US" sz="12000" spc="-250" dirty="0" err="1">
                <a:solidFill>
                  <a:schemeClr val="bg1"/>
                </a:solidFill>
                <a:latin typeface="Ubuntu light" panose="020B0304030602030204" pitchFamily="34" charset="0"/>
              </a:rPr>
              <a:t>chung</a:t>
            </a:r>
            <a:endParaRPr lang="en-US" sz="12000" spc="-2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10781823" y="4152900"/>
            <a:ext cx="3185637" cy="2895601"/>
          </a:xfrm>
          <a:custGeom>
            <a:avLst/>
            <a:gdLst>
              <a:gd name="T0" fmla="*/ 964 w 987"/>
              <a:gd name="T1" fmla="*/ 130 h 892"/>
              <a:gd name="T2" fmla="*/ 849 w 987"/>
              <a:gd name="T3" fmla="*/ 128 h 892"/>
              <a:gd name="T4" fmla="*/ 884 w 987"/>
              <a:gd name="T5" fmla="*/ 160 h 892"/>
              <a:gd name="T6" fmla="*/ 94 w 987"/>
              <a:gd name="T7" fmla="*/ 742 h 892"/>
              <a:gd name="T8" fmla="*/ 935 w 987"/>
              <a:gd name="T9" fmla="*/ 208 h 892"/>
              <a:gd name="T10" fmla="*/ 974 w 987"/>
              <a:gd name="T11" fmla="*/ 244 h 892"/>
              <a:gd name="T12" fmla="*/ 964 w 987"/>
              <a:gd name="T13" fmla="*/ 130 h 892"/>
              <a:gd name="T14" fmla="*/ 498 w 987"/>
              <a:gd name="T15" fmla="*/ 609 h 892"/>
              <a:gd name="T16" fmla="*/ 887 w 987"/>
              <a:gd name="T17" fmla="*/ 359 h 892"/>
              <a:gd name="T18" fmla="*/ 306 w 987"/>
              <a:gd name="T19" fmla="*/ 699 h 892"/>
              <a:gd name="T20" fmla="*/ 267 w 987"/>
              <a:gd name="T21" fmla="*/ 715 h 892"/>
              <a:gd name="T22" fmla="*/ 524 w 987"/>
              <a:gd name="T23" fmla="*/ 809 h 892"/>
              <a:gd name="T24" fmla="*/ 910 w 987"/>
              <a:gd name="T25" fmla="*/ 290 h 892"/>
              <a:gd name="T26" fmla="*/ 498 w 987"/>
              <a:gd name="T27" fmla="*/ 609 h 892"/>
              <a:gd name="T28" fmla="*/ 645 w 987"/>
              <a:gd name="T29" fmla="*/ 332 h 892"/>
              <a:gd name="T30" fmla="*/ 645 w 987"/>
              <a:gd name="T31" fmla="*/ 190 h 892"/>
              <a:gd name="T32" fmla="*/ 544 w 987"/>
              <a:gd name="T33" fmla="*/ 190 h 892"/>
              <a:gd name="T34" fmla="*/ 544 w 987"/>
              <a:gd name="T35" fmla="*/ 403 h 892"/>
              <a:gd name="T36" fmla="*/ 645 w 987"/>
              <a:gd name="T37" fmla="*/ 332 h 892"/>
              <a:gd name="T38" fmla="*/ 491 w 987"/>
              <a:gd name="T39" fmla="*/ 437 h 892"/>
              <a:gd name="T40" fmla="*/ 491 w 987"/>
              <a:gd name="T41" fmla="*/ 280 h 892"/>
              <a:gd name="T42" fmla="*/ 389 w 987"/>
              <a:gd name="T43" fmla="*/ 280 h 892"/>
              <a:gd name="T44" fmla="*/ 389 w 987"/>
              <a:gd name="T45" fmla="*/ 497 h 892"/>
              <a:gd name="T46" fmla="*/ 491 w 987"/>
              <a:gd name="T47" fmla="*/ 437 h 892"/>
              <a:gd name="T48" fmla="*/ 243 w 987"/>
              <a:gd name="T49" fmla="*/ 573 h 892"/>
              <a:gd name="T50" fmla="*/ 345 w 987"/>
              <a:gd name="T51" fmla="*/ 522 h 892"/>
              <a:gd name="T52" fmla="*/ 345 w 987"/>
              <a:gd name="T53" fmla="*/ 365 h 892"/>
              <a:gd name="T54" fmla="*/ 243 w 987"/>
              <a:gd name="T55" fmla="*/ 365 h 892"/>
              <a:gd name="T56" fmla="*/ 243 w 987"/>
              <a:gd name="T57" fmla="*/ 573 h 892"/>
              <a:gd name="T58" fmla="*/ 209 w 987"/>
              <a:gd name="T59" fmla="*/ 655 h 892"/>
              <a:gd name="T60" fmla="*/ 243 w 987"/>
              <a:gd name="T61" fmla="*/ 638 h 892"/>
              <a:gd name="T62" fmla="*/ 243 w 987"/>
              <a:gd name="T63" fmla="*/ 638 h 892"/>
              <a:gd name="T64" fmla="*/ 667 w 987"/>
              <a:gd name="T65" fmla="*/ 353 h 892"/>
              <a:gd name="T66" fmla="*/ 225 w 987"/>
              <a:gd name="T67" fmla="*/ 615 h 892"/>
              <a:gd name="T68" fmla="*/ 524 w 987"/>
              <a:gd name="T69" fmla="*/ 37 h 892"/>
              <a:gd name="T70" fmla="*/ 821 w 987"/>
              <a:gd name="T71" fmla="*/ 191 h 892"/>
              <a:gd name="T72" fmla="*/ 846 w 987"/>
              <a:gd name="T73" fmla="*/ 162 h 892"/>
              <a:gd name="T74" fmla="*/ 524 w 987"/>
              <a:gd name="T75" fmla="*/ 0 h 892"/>
              <a:gd name="T76" fmla="*/ 209 w 987"/>
              <a:gd name="T77" fmla="*/ 655 h 892"/>
              <a:gd name="T78" fmla="*/ 209 w 987"/>
              <a:gd name="T79" fmla="*/ 655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87" h="892">
                <a:moveTo>
                  <a:pt x="964" y="130"/>
                </a:moveTo>
                <a:cubicBezTo>
                  <a:pt x="849" y="128"/>
                  <a:pt x="849" y="128"/>
                  <a:pt x="849" y="128"/>
                </a:cubicBezTo>
                <a:cubicBezTo>
                  <a:pt x="884" y="160"/>
                  <a:pt x="884" y="160"/>
                  <a:pt x="884" y="160"/>
                </a:cubicBezTo>
                <a:cubicBezTo>
                  <a:pt x="585" y="547"/>
                  <a:pt x="94" y="742"/>
                  <a:pt x="94" y="742"/>
                </a:cubicBezTo>
                <a:cubicBezTo>
                  <a:pt x="94" y="742"/>
                  <a:pt x="668" y="576"/>
                  <a:pt x="935" y="208"/>
                </a:cubicBezTo>
                <a:cubicBezTo>
                  <a:pt x="974" y="244"/>
                  <a:pt x="974" y="244"/>
                  <a:pt x="974" y="244"/>
                </a:cubicBezTo>
                <a:lnTo>
                  <a:pt x="964" y="130"/>
                </a:lnTo>
                <a:close/>
                <a:moveTo>
                  <a:pt x="498" y="609"/>
                </a:moveTo>
                <a:cubicBezTo>
                  <a:pt x="629" y="550"/>
                  <a:pt x="770" y="468"/>
                  <a:pt x="887" y="359"/>
                </a:cubicBezTo>
                <a:cubicBezTo>
                  <a:pt x="928" y="677"/>
                  <a:pt x="564" y="892"/>
                  <a:pt x="306" y="699"/>
                </a:cubicBezTo>
                <a:cubicBezTo>
                  <a:pt x="292" y="704"/>
                  <a:pt x="279" y="710"/>
                  <a:pt x="267" y="715"/>
                </a:cubicBezTo>
                <a:cubicBezTo>
                  <a:pt x="337" y="773"/>
                  <a:pt x="426" y="809"/>
                  <a:pt x="524" y="809"/>
                </a:cubicBezTo>
                <a:cubicBezTo>
                  <a:pt x="792" y="809"/>
                  <a:pt x="987" y="549"/>
                  <a:pt x="910" y="290"/>
                </a:cubicBezTo>
                <a:cubicBezTo>
                  <a:pt x="799" y="422"/>
                  <a:pt x="648" y="529"/>
                  <a:pt x="498" y="609"/>
                </a:cubicBezTo>
                <a:close/>
                <a:moveTo>
                  <a:pt x="645" y="332"/>
                </a:moveTo>
                <a:cubicBezTo>
                  <a:pt x="645" y="190"/>
                  <a:pt x="645" y="190"/>
                  <a:pt x="645" y="190"/>
                </a:cubicBezTo>
                <a:cubicBezTo>
                  <a:pt x="544" y="190"/>
                  <a:pt x="544" y="190"/>
                  <a:pt x="544" y="190"/>
                </a:cubicBezTo>
                <a:cubicBezTo>
                  <a:pt x="544" y="403"/>
                  <a:pt x="544" y="403"/>
                  <a:pt x="544" y="403"/>
                </a:cubicBezTo>
                <a:cubicBezTo>
                  <a:pt x="579" y="380"/>
                  <a:pt x="613" y="356"/>
                  <a:pt x="645" y="332"/>
                </a:cubicBezTo>
                <a:close/>
                <a:moveTo>
                  <a:pt x="491" y="437"/>
                </a:moveTo>
                <a:cubicBezTo>
                  <a:pt x="491" y="280"/>
                  <a:pt x="491" y="280"/>
                  <a:pt x="491" y="280"/>
                </a:cubicBezTo>
                <a:cubicBezTo>
                  <a:pt x="389" y="280"/>
                  <a:pt x="389" y="280"/>
                  <a:pt x="389" y="280"/>
                </a:cubicBezTo>
                <a:cubicBezTo>
                  <a:pt x="389" y="497"/>
                  <a:pt x="389" y="497"/>
                  <a:pt x="389" y="497"/>
                </a:cubicBezTo>
                <a:cubicBezTo>
                  <a:pt x="423" y="478"/>
                  <a:pt x="457" y="458"/>
                  <a:pt x="491" y="437"/>
                </a:cubicBezTo>
                <a:close/>
                <a:moveTo>
                  <a:pt x="243" y="573"/>
                </a:moveTo>
                <a:cubicBezTo>
                  <a:pt x="274" y="559"/>
                  <a:pt x="308" y="541"/>
                  <a:pt x="345" y="522"/>
                </a:cubicBezTo>
                <a:cubicBezTo>
                  <a:pt x="345" y="365"/>
                  <a:pt x="345" y="365"/>
                  <a:pt x="345" y="365"/>
                </a:cubicBezTo>
                <a:cubicBezTo>
                  <a:pt x="243" y="365"/>
                  <a:pt x="243" y="365"/>
                  <a:pt x="243" y="365"/>
                </a:cubicBezTo>
                <a:lnTo>
                  <a:pt x="243" y="573"/>
                </a:lnTo>
                <a:close/>
                <a:moveTo>
                  <a:pt x="209" y="655"/>
                </a:moveTo>
                <a:cubicBezTo>
                  <a:pt x="220" y="650"/>
                  <a:pt x="239" y="640"/>
                  <a:pt x="243" y="638"/>
                </a:cubicBezTo>
                <a:cubicBezTo>
                  <a:pt x="243" y="638"/>
                  <a:pt x="243" y="638"/>
                  <a:pt x="243" y="638"/>
                </a:cubicBezTo>
                <a:cubicBezTo>
                  <a:pt x="347" y="583"/>
                  <a:pt x="537" y="472"/>
                  <a:pt x="667" y="353"/>
                </a:cubicBezTo>
                <a:cubicBezTo>
                  <a:pt x="531" y="455"/>
                  <a:pt x="346" y="561"/>
                  <a:pt x="225" y="615"/>
                </a:cubicBezTo>
                <a:cubicBezTo>
                  <a:pt x="56" y="372"/>
                  <a:pt x="229" y="37"/>
                  <a:pt x="524" y="37"/>
                </a:cubicBezTo>
                <a:cubicBezTo>
                  <a:pt x="647" y="37"/>
                  <a:pt x="755" y="98"/>
                  <a:pt x="821" y="191"/>
                </a:cubicBezTo>
                <a:cubicBezTo>
                  <a:pt x="830" y="181"/>
                  <a:pt x="838" y="172"/>
                  <a:pt x="846" y="162"/>
                </a:cubicBezTo>
                <a:cubicBezTo>
                  <a:pt x="772" y="64"/>
                  <a:pt x="655" y="0"/>
                  <a:pt x="524" y="0"/>
                </a:cubicBezTo>
                <a:cubicBezTo>
                  <a:pt x="189" y="0"/>
                  <a:pt x="0" y="391"/>
                  <a:pt x="209" y="655"/>
                </a:cubicBezTo>
                <a:cubicBezTo>
                  <a:pt x="209" y="655"/>
                  <a:pt x="209" y="655"/>
                  <a:pt x="209" y="6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77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/>
          <p:cNvSpPr>
            <a:spLocks/>
          </p:cNvSpPr>
          <p:nvPr/>
        </p:nvSpPr>
        <p:spPr bwMode="auto">
          <a:xfrm>
            <a:off x="14516100" y="3416034"/>
            <a:ext cx="4114800" cy="2587752"/>
          </a:xfrm>
          <a:custGeom>
            <a:avLst/>
            <a:gdLst>
              <a:gd name="T0" fmla="*/ 1000 w 1292"/>
              <a:gd name="T1" fmla="*/ 14 h 828"/>
              <a:gd name="T2" fmla="*/ 489 w 1292"/>
              <a:gd name="T3" fmla="*/ 18 h 828"/>
              <a:gd name="T4" fmla="*/ 331 w 1292"/>
              <a:gd name="T5" fmla="*/ 126 h 828"/>
              <a:gd name="T6" fmla="*/ 135 w 1292"/>
              <a:gd name="T7" fmla="*/ 322 h 828"/>
              <a:gd name="T8" fmla="*/ 76 w 1292"/>
              <a:gd name="T9" fmla="*/ 264 h 828"/>
              <a:gd name="T10" fmla="*/ 4 w 1292"/>
              <a:gd name="T11" fmla="*/ 308 h 828"/>
              <a:gd name="T12" fmla="*/ 1 w 1292"/>
              <a:gd name="T13" fmla="*/ 748 h 828"/>
              <a:gd name="T14" fmla="*/ 81 w 1292"/>
              <a:gd name="T15" fmla="*/ 828 h 828"/>
              <a:gd name="T16" fmla="*/ 536 w 1292"/>
              <a:gd name="T17" fmla="*/ 821 h 828"/>
              <a:gd name="T18" fmla="*/ 556 w 1292"/>
              <a:gd name="T19" fmla="*/ 750 h 828"/>
              <a:gd name="T20" fmla="*/ 507 w 1292"/>
              <a:gd name="T21" fmla="*/ 700 h 828"/>
              <a:gd name="T22" fmla="*/ 806 w 1292"/>
              <a:gd name="T23" fmla="*/ 400 h 828"/>
              <a:gd name="T24" fmla="*/ 1055 w 1292"/>
              <a:gd name="T25" fmla="*/ 152 h 828"/>
              <a:gd name="T26" fmla="*/ 1292 w 1292"/>
              <a:gd name="T27" fmla="*/ 34 h 828"/>
              <a:gd name="T28" fmla="*/ 1000 w 1292"/>
              <a:gd name="T29" fmla="*/ 14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2" h="828">
                <a:moveTo>
                  <a:pt x="1000" y="14"/>
                </a:moveTo>
                <a:cubicBezTo>
                  <a:pt x="744" y="18"/>
                  <a:pt x="540" y="18"/>
                  <a:pt x="489" y="18"/>
                </a:cubicBezTo>
                <a:cubicBezTo>
                  <a:pt x="438" y="18"/>
                  <a:pt x="392" y="65"/>
                  <a:pt x="331" y="126"/>
                </a:cubicBezTo>
                <a:cubicBezTo>
                  <a:pt x="269" y="187"/>
                  <a:pt x="135" y="322"/>
                  <a:pt x="135" y="322"/>
                </a:cubicBezTo>
                <a:cubicBezTo>
                  <a:pt x="135" y="322"/>
                  <a:pt x="106" y="294"/>
                  <a:pt x="76" y="264"/>
                </a:cubicBezTo>
                <a:cubicBezTo>
                  <a:pt x="46" y="234"/>
                  <a:pt x="0" y="244"/>
                  <a:pt x="4" y="308"/>
                </a:cubicBezTo>
                <a:cubicBezTo>
                  <a:pt x="8" y="372"/>
                  <a:pt x="1" y="697"/>
                  <a:pt x="1" y="748"/>
                </a:cubicBezTo>
                <a:cubicBezTo>
                  <a:pt x="1" y="800"/>
                  <a:pt x="11" y="828"/>
                  <a:pt x="81" y="828"/>
                </a:cubicBezTo>
                <a:cubicBezTo>
                  <a:pt x="150" y="828"/>
                  <a:pt x="482" y="821"/>
                  <a:pt x="536" y="821"/>
                </a:cubicBezTo>
                <a:cubicBezTo>
                  <a:pt x="590" y="821"/>
                  <a:pt x="580" y="774"/>
                  <a:pt x="556" y="750"/>
                </a:cubicBezTo>
                <a:cubicBezTo>
                  <a:pt x="532" y="726"/>
                  <a:pt x="507" y="700"/>
                  <a:pt x="507" y="700"/>
                </a:cubicBezTo>
                <a:cubicBezTo>
                  <a:pt x="806" y="400"/>
                  <a:pt x="806" y="400"/>
                  <a:pt x="806" y="400"/>
                </a:cubicBezTo>
                <a:cubicBezTo>
                  <a:pt x="806" y="400"/>
                  <a:pt x="994" y="216"/>
                  <a:pt x="1055" y="152"/>
                </a:cubicBezTo>
                <a:cubicBezTo>
                  <a:pt x="1132" y="72"/>
                  <a:pt x="1236" y="0"/>
                  <a:pt x="1292" y="34"/>
                </a:cubicBezTo>
                <a:cubicBezTo>
                  <a:pt x="1252" y="8"/>
                  <a:pt x="1172" y="11"/>
                  <a:pt x="1000" y="14"/>
                </a:cubicBezTo>
                <a:close/>
              </a:path>
            </a:pathLst>
          </a:custGeom>
          <a:solidFill>
            <a:srgbClr val="00A6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13"/>
          <p:cNvSpPr>
            <a:spLocks/>
          </p:cNvSpPr>
          <p:nvPr/>
        </p:nvSpPr>
        <p:spPr bwMode="auto">
          <a:xfrm>
            <a:off x="5736303" y="3397490"/>
            <a:ext cx="4114800" cy="2587752"/>
          </a:xfrm>
          <a:custGeom>
            <a:avLst/>
            <a:gdLst>
              <a:gd name="T0" fmla="*/ 1289 w 1293"/>
              <a:gd name="T1" fmla="*/ 308 h 828"/>
              <a:gd name="T2" fmla="*/ 1217 w 1293"/>
              <a:gd name="T3" fmla="*/ 264 h 828"/>
              <a:gd name="T4" fmla="*/ 1158 w 1293"/>
              <a:gd name="T5" fmla="*/ 322 h 828"/>
              <a:gd name="T6" fmla="*/ 962 w 1293"/>
              <a:gd name="T7" fmla="*/ 126 h 828"/>
              <a:gd name="T8" fmla="*/ 804 w 1293"/>
              <a:gd name="T9" fmla="*/ 17 h 828"/>
              <a:gd name="T10" fmla="*/ 293 w 1293"/>
              <a:gd name="T11" fmla="*/ 13 h 828"/>
              <a:gd name="T12" fmla="*/ 0 w 1293"/>
              <a:gd name="T13" fmla="*/ 34 h 828"/>
              <a:gd name="T14" fmla="*/ 237 w 1293"/>
              <a:gd name="T15" fmla="*/ 152 h 828"/>
              <a:gd name="T16" fmla="*/ 486 w 1293"/>
              <a:gd name="T17" fmla="*/ 400 h 828"/>
              <a:gd name="T18" fmla="*/ 786 w 1293"/>
              <a:gd name="T19" fmla="*/ 700 h 828"/>
              <a:gd name="T20" fmla="*/ 736 w 1293"/>
              <a:gd name="T21" fmla="*/ 750 h 828"/>
              <a:gd name="T22" fmla="*/ 756 w 1293"/>
              <a:gd name="T23" fmla="*/ 821 h 828"/>
              <a:gd name="T24" fmla="*/ 1212 w 1293"/>
              <a:gd name="T25" fmla="*/ 828 h 828"/>
              <a:gd name="T26" fmla="*/ 1292 w 1293"/>
              <a:gd name="T27" fmla="*/ 749 h 828"/>
              <a:gd name="T28" fmla="*/ 1289 w 1293"/>
              <a:gd name="T29" fmla="*/ 30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3" h="828">
                <a:moveTo>
                  <a:pt x="1289" y="308"/>
                </a:moveTo>
                <a:cubicBezTo>
                  <a:pt x="1293" y="244"/>
                  <a:pt x="1247" y="234"/>
                  <a:pt x="1217" y="264"/>
                </a:cubicBezTo>
                <a:cubicBezTo>
                  <a:pt x="1187" y="294"/>
                  <a:pt x="1158" y="322"/>
                  <a:pt x="1158" y="322"/>
                </a:cubicBezTo>
                <a:cubicBezTo>
                  <a:pt x="1158" y="322"/>
                  <a:pt x="1023" y="187"/>
                  <a:pt x="962" y="126"/>
                </a:cubicBezTo>
                <a:cubicBezTo>
                  <a:pt x="901" y="65"/>
                  <a:pt x="855" y="17"/>
                  <a:pt x="804" y="17"/>
                </a:cubicBezTo>
                <a:cubicBezTo>
                  <a:pt x="752" y="17"/>
                  <a:pt x="548" y="18"/>
                  <a:pt x="293" y="13"/>
                </a:cubicBezTo>
                <a:cubicBezTo>
                  <a:pt x="121" y="11"/>
                  <a:pt x="40" y="8"/>
                  <a:pt x="0" y="34"/>
                </a:cubicBezTo>
                <a:cubicBezTo>
                  <a:pt x="56" y="0"/>
                  <a:pt x="161" y="71"/>
                  <a:pt x="237" y="152"/>
                </a:cubicBezTo>
                <a:cubicBezTo>
                  <a:pt x="298" y="216"/>
                  <a:pt x="486" y="400"/>
                  <a:pt x="486" y="400"/>
                </a:cubicBezTo>
                <a:cubicBezTo>
                  <a:pt x="786" y="700"/>
                  <a:pt x="786" y="700"/>
                  <a:pt x="786" y="700"/>
                </a:cubicBezTo>
                <a:cubicBezTo>
                  <a:pt x="786" y="700"/>
                  <a:pt x="760" y="726"/>
                  <a:pt x="736" y="750"/>
                </a:cubicBezTo>
                <a:cubicBezTo>
                  <a:pt x="712" y="774"/>
                  <a:pt x="702" y="821"/>
                  <a:pt x="756" y="821"/>
                </a:cubicBezTo>
                <a:cubicBezTo>
                  <a:pt x="810" y="821"/>
                  <a:pt x="1143" y="828"/>
                  <a:pt x="1212" y="828"/>
                </a:cubicBezTo>
                <a:cubicBezTo>
                  <a:pt x="1282" y="828"/>
                  <a:pt x="1292" y="800"/>
                  <a:pt x="1292" y="749"/>
                </a:cubicBezTo>
                <a:cubicBezTo>
                  <a:pt x="1292" y="697"/>
                  <a:pt x="1285" y="372"/>
                  <a:pt x="1289" y="308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17"/>
          <p:cNvSpPr>
            <a:spLocks/>
          </p:cNvSpPr>
          <p:nvPr/>
        </p:nvSpPr>
        <p:spPr bwMode="auto">
          <a:xfrm>
            <a:off x="5736303" y="9250223"/>
            <a:ext cx="4114800" cy="2587752"/>
          </a:xfrm>
          <a:custGeom>
            <a:avLst/>
            <a:gdLst>
              <a:gd name="T0" fmla="*/ 1291 w 1292"/>
              <a:gd name="T1" fmla="*/ 80 h 828"/>
              <a:gd name="T2" fmla="*/ 1211 w 1292"/>
              <a:gd name="T3" fmla="*/ 0 h 828"/>
              <a:gd name="T4" fmla="*/ 756 w 1292"/>
              <a:gd name="T5" fmla="*/ 7 h 828"/>
              <a:gd name="T6" fmla="*/ 736 w 1292"/>
              <a:gd name="T7" fmla="*/ 78 h 828"/>
              <a:gd name="T8" fmla="*/ 785 w 1292"/>
              <a:gd name="T9" fmla="*/ 128 h 828"/>
              <a:gd name="T10" fmla="*/ 486 w 1292"/>
              <a:gd name="T11" fmla="*/ 428 h 828"/>
              <a:gd name="T12" fmla="*/ 237 w 1292"/>
              <a:gd name="T13" fmla="*/ 676 h 828"/>
              <a:gd name="T14" fmla="*/ 0 w 1292"/>
              <a:gd name="T15" fmla="*/ 794 h 828"/>
              <a:gd name="T16" fmla="*/ 292 w 1292"/>
              <a:gd name="T17" fmla="*/ 814 h 828"/>
              <a:gd name="T18" fmla="*/ 803 w 1292"/>
              <a:gd name="T19" fmla="*/ 810 h 828"/>
              <a:gd name="T20" fmla="*/ 961 w 1292"/>
              <a:gd name="T21" fmla="*/ 702 h 828"/>
              <a:gd name="T22" fmla="*/ 1157 w 1292"/>
              <a:gd name="T23" fmla="*/ 506 h 828"/>
              <a:gd name="T24" fmla="*/ 1216 w 1292"/>
              <a:gd name="T25" fmla="*/ 564 h 828"/>
              <a:gd name="T26" fmla="*/ 1288 w 1292"/>
              <a:gd name="T27" fmla="*/ 520 h 828"/>
              <a:gd name="T28" fmla="*/ 1291 w 1292"/>
              <a:gd name="T29" fmla="*/ 80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2" h="828">
                <a:moveTo>
                  <a:pt x="1291" y="80"/>
                </a:moveTo>
                <a:cubicBezTo>
                  <a:pt x="1291" y="28"/>
                  <a:pt x="1281" y="0"/>
                  <a:pt x="1211" y="0"/>
                </a:cubicBezTo>
                <a:cubicBezTo>
                  <a:pt x="1142" y="0"/>
                  <a:pt x="810" y="7"/>
                  <a:pt x="756" y="7"/>
                </a:cubicBezTo>
                <a:cubicBezTo>
                  <a:pt x="702" y="7"/>
                  <a:pt x="712" y="54"/>
                  <a:pt x="736" y="78"/>
                </a:cubicBezTo>
                <a:cubicBezTo>
                  <a:pt x="760" y="102"/>
                  <a:pt x="785" y="128"/>
                  <a:pt x="785" y="128"/>
                </a:cubicBezTo>
                <a:cubicBezTo>
                  <a:pt x="486" y="428"/>
                  <a:pt x="486" y="428"/>
                  <a:pt x="486" y="428"/>
                </a:cubicBezTo>
                <a:cubicBezTo>
                  <a:pt x="486" y="428"/>
                  <a:pt x="298" y="612"/>
                  <a:pt x="237" y="676"/>
                </a:cubicBezTo>
                <a:cubicBezTo>
                  <a:pt x="160" y="756"/>
                  <a:pt x="56" y="828"/>
                  <a:pt x="0" y="794"/>
                </a:cubicBezTo>
                <a:cubicBezTo>
                  <a:pt x="40" y="820"/>
                  <a:pt x="120" y="817"/>
                  <a:pt x="292" y="814"/>
                </a:cubicBezTo>
                <a:cubicBezTo>
                  <a:pt x="548" y="810"/>
                  <a:pt x="752" y="810"/>
                  <a:pt x="803" y="810"/>
                </a:cubicBezTo>
                <a:cubicBezTo>
                  <a:pt x="854" y="810"/>
                  <a:pt x="900" y="763"/>
                  <a:pt x="961" y="702"/>
                </a:cubicBezTo>
                <a:cubicBezTo>
                  <a:pt x="1023" y="641"/>
                  <a:pt x="1157" y="506"/>
                  <a:pt x="1157" y="506"/>
                </a:cubicBezTo>
                <a:cubicBezTo>
                  <a:pt x="1157" y="506"/>
                  <a:pt x="1186" y="534"/>
                  <a:pt x="1216" y="564"/>
                </a:cubicBezTo>
                <a:cubicBezTo>
                  <a:pt x="1246" y="594"/>
                  <a:pt x="1292" y="584"/>
                  <a:pt x="1288" y="520"/>
                </a:cubicBezTo>
                <a:cubicBezTo>
                  <a:pt x="1284" y="456"/>
                  <a:pt x="1291" y="131"/>
                  <a:pt x="1291" y="80"/>
                </a:cubicBez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0050" y="1327150"/>
            <a:ext cx="8343900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02800" y="14224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light" panose="020B0304030602030204" pitchFamily="34" charset="0"/>
              </a:rPr>
              <a:t>KDM Team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7522" y="3206763"/>
            <a:ext cx="458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TÔ MINH KHUÊ</a:t>
            </a:r>
          </a:p>
          <a:p>
            <a:pPr algn="ctr"/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17520653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7360" y="4846365"/>
            <a:ext cx="4305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Leader,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Lập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trình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chính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của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phần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mềm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9572" y="9005380"/>
            <a:ext cx="4305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Phân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tích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CSDL,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lập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trình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phần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mềm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, Tester, Fix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lỗi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báo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cáo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4349" y="6727505"/>
            <a:ext cx="4608430" cy="84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Hỗ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trợ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lập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trình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thiết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kế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giao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diên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viết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báo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cáo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3474" y="7585086"/>
            <a:ext cx="412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F00"/>
                </a:solidFill>
                <a:latin typeface="Ubuntu medium" panose="020B0604030602030204" pitchFamily="34" charset="0"/>
              </a:rPr>
              <a:t>ĐOÀN THẾ DUY</a:t>
            </a:r>
          </a:p>
          <a:p>
            <a:pPr algn="ctr"/>
            <a:r>
              <a:rPr lang="en-US" sz="4000" dirty="0">
                <a:solidFill>
                  <a:srgbClr val="FF9F00"/>
                </a:solidFill>
                <a:latin typeface="Ubuntu medium" panose="020B0604030602030204" pitchFamily="34" charset="0"/>
              </a:rPr>
              <a:t>17520391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24349" y="5372100"/>
            <a:ext cx="5691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NGUYỄN VĂN MINH</a:t>
            </a:r>
          </a:p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17520759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9950" y="7227818"/>
            <a:ext cx="55435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242E38"/>
                </a:solidFill>
                <a:latin typeface="Ubuntu" panose="020B0504030602030204"/>
              </a:rPr>
              <a:t>PHẦN MỀM QUẢN LÍ QUÁN CAFE</a:t>
            </a:r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17678396" y="3281365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 flipH="1">
            <a:off x="5285012" y="3257553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 flipH="1" flipV="1">
            <a:off x="5296121" y="11158679"/>
            <a:ext cx="1399032" cy="812274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114394" y="4318031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06239" y="9409785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721568" y="4530202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663512" y="9313625"/>
            <a:ext cx="1544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Ubuntu bold" panose="020B0804030602030204" pitchFamily="34" charset="0"/>
              </a:rPr>
              <a:t>04</a:t>
            </a:r>
          </a:p>
        </p:txBody>
      </p:sp>
      <p:sp>
        <p:nvSpPr>
          <p:cNvPr id="57" name="Oval 56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2" name="Rectangle 41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Proposal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97" y="8246805"/>
            <a:ext cx="4573830" cy="4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38" grpId="0" animBg="1"/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3" grpId="0"/>
      <p:bldP spid="15" grpId="0"/>
      <p:bldP spid="26" grpId="0" animBg="1"/>
      <p:bldP spid="44" grpId="0" animBg="1"/>
      <p:bldP spid="45" grpId="0" animBg="1"/>
      <p:bldP spid="47" grpId="0"/>
      <p:bldP spid="48" grpId="0"/>
      <p:bldP spid="49" grpId="0"/>
      <p:bldP spid="50" grpId="0"/>
      <p:bldP spid="57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0097" y="0"/>
            <a:ext cx="6376736" cy="137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55" y="1374023"/>
            <a:ext cx="4109954" cy="4109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6255" y="6858000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" panose="020B0504030602030204"/>
              </a:rPr>
              <a:t>LÍ DO CHỌN</a:t>
            </a:r>
          </a:p>
          <a:p>
            <a:r>
              <a:rPr 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buntu" panose="020B0504030602030204"/>
              </a:rPr>
              <a:t>ĐỀ TÀI</a:t>
            </a:r>
          </a:p>
        </p:txBody>
      </p:sp>
      <p:sp>
        <p:nvSpPr>
          <p:cNvPr id="8" name="Oval 7"/>
          <p:cNvSpPr/>
          <p:nvPr/>
        </p:nvSpPr>
        <p:spPr>
          <a:xfrm>
            <a:off x="8777455" y="1545053"/>
            <a:ext cx="1251284" cy="1203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56231" y="1638800"/>
            <a:ext cx="1328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PHÙ HỢP VỚI NHU CẦU 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nbutu"/>
              </a:rPr>
              <a:t>HIỆN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 NAY</a:t>
            </a:r>
          </a:p>
        </p:txBody>
      </p:sp>
      <p:sp>
        <p:nvSpPr>
          <p:cNvPr id="10" name="Oval 9"/>
          <p:cNvSpPr/>
          <p:nvPr/>
        </p:nvSpPr>
        <p:spPr>
          <a:xfrm>
            <a:off x="8777455" y="4004557"/>
            <a:ext cx="1251284" cy="12031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777455" y="6387954"/>
            <a:ext cx="1251284" cy="120315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7455" y="9317504"/>
            <a:ext cx="1251284" cy="12031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189368" y="4081809"/>
            <a:ext cx="1318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CÓ TÍNH THỰC TẾ CAO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9368" y="6524818"/>
            <a:ext cx="1318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TIẾP CẬN VỚI MÔ HÌNH MVC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89368" y="8967827"/>
            <a:ext cx="13188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DỄ THỰC HIỆN, TÀI LIỆU</a:t>
            </a:r>
          </a:p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 panose="020B0504030602030204"/>
              </a:rPr>
              <a:t>THAM KHẢO PHONG PHÚ</a:t>
            </a:r>
          </a:p>
        </p:txBody>
      </p:sp>
    </p:spTree>
    <p:extLst>
      <p:ext uri="{BB962C8B-B14F-4D97-AF65-F5344CB8AC3E}">
        <p14:creationId xmlns:p14="http://schemas.microsoft.com/office/powerpoint/2010/main" val="19305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75804" y="3213463"/>
            <a:ext cx="21867223" cy="900901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8" t="-19877" r="-100" b="-334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5688" y="8667751"/>
            <a:ext cx="21867223" cy="3532958"/>
          </a:xfrm>
          <a:prstGeom prst="rect">
            <a:avLst/>
          </a:prstGeom>
          <a:solidFill>
            <a:srgbClr val="1A8EC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45631" y="3206071"/>
            <a:ext cx="21867223" cy="8987246"/>
          </a:xfrm>
          <a:prstGeom prst="rect">
            <a:avLst/>
          </a:prstGeom>
          <a:solidFill>
            <a:srgbClr val="242E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45631" y="336461"/>
            <a:ext cx="10737822" cy="2288871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0480" y="409504"/>
            <a:ext cx="9935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CÔNG CỤ HỖ TRỢ &amp;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Ubuntu medium" panose="020B0604030602030204" pitchFamily="34" charset="0"/>
              </a:rPr>
              <a:t>PHƯƠNG PHÁP LÀM VIỆC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160" y="3662696"/>
            <a:ext cx="6402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CÔNG CỤ LẬP TRÌNH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68203" y="5859522"/>
            <a:ext cx="3949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Visual Studio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98657" y="5501864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Quản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lí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source code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bằng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github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0199" y="5851843"/>
            <a:ext cx="1851660" cy="18478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06258" y="5683846"/>
            <a:ext cx="1851660" cy="18478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13866401" y="6138198"/>
            <a:ext cx="1006566" cy="704531"/>
          </a:xfrm>
          <a:custGeom>
            <a:avLst/>
            <a:gdLst>
              <a:gd name="T0" fmla="*/ 135 w 320"/>
              <a:gd name="T1" fmla="*/ 152 h 216"/>
              <a:gd name="T2" fmla="*/ 135 w 320"/>
              <a:gd name="T3" fmla="*/ 202 h 216"/>
              <a:gd name="T4" fmla="*/ 185 w 320"/>
              <a:gd name="T5" fmla="*/ 202 h 216"/>
              <a:gd name="T6" fmla="*/ 185 w 320"/>
              <a:gd name="T7" fmla="*/ 152 h 216"/>
              <a:gd name="T8" fmla="*/ 135 w 320"/>
              <a:gd name="T9" fmla="*/ 152 h 216"/>
              <a:gd name="T10" fmla="*/ 50 w 320"/>
              <a:gd name="T11" fmla="*/ 117 h 216"/>
              <a:gd name="T12" fmla="*/ 80 w 320"/>
              <a:gd name="T13" fmla="*/ 147 h 216"/>
              <a:gd name="T14" fmla="*/ 160 w 320"/>
              <a:gd name="T15" fmla="*/ 108 h 216"/>
              <a:gd name="T16" fmla="*/ 240 w 320"/>
              <a:gd name="T17" fmla="*/ 147 h 216"/>
              <a:gd name="T18" fmla="*/ 270 w 320"/>
              <a:gd name="T19" fmla="*/ 117 h 216"/>
              <a:gd name="T20" fmla="*/ 160 w 320"/>
              <a:gd name="T21" fmla="*/ 73 h 216"/>
              <a:gd name="T22" fmla="*/ 50 w 320"/>
              <a:gd name="T23" fmla="*/ 117 h 216"/>
              <a:gd name="T24" fmla="*/ 165 w 320"/>
              <a:gd name="T25" fmla="*/ 0 h 216"/>
              <a:gd name="T26" fmla="*/ 0 w 320"/>
              <a:gd name="T27" fmla="*/ 67 h 216"/>
              <a:gd name="T28" fmla="*/ 30 w 320"/>
              <a:gd name="T29" fmla="*/ 97 h 216"/>
              <a:gd name="T30" fmla="*/ 164 w 320"/>
              <a:gd name="T31" fmla="*/ 39 h 216"/>
              <a:gd name="T32" fmla="*/ 290 w 320"/>
              <a:gd name="T33" fmla="*/ 97 h 216"/>
              <a:gd name="T34" fmla="*/ 320 w 320"/>
              <a:gd name="T35" fmla="*/ 67 h 216"/>
              <a:gd name="T36" fmla="*/ 165 w 320"/>
              <a:gd name="T3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0" h="216">
                <a:moveTo>
                  <a:pt x="135" y="152"/>
                </a:moveTo>
                <a:cubicBezTo>
                  <a:pt x="121" y="166"/>
                  <a:pt x="121" y="188"/>
                  <a:pt x="135" y="202"/>
                </a:cubicBezTo>
                <a:cubicBezTo>
                  <a:pt x="149" y="216"/>
                  <a:pt x="171" y="216"/>
                  <a:pt x="185" y="202"/>
                </a:cubicBezTo>
                <a:cubicBezTo>
                  <a:pt x="199" y="188"/>
                  <a:pt x="199" y="166"/>
                  <a:pt x="185" y="152"/>
                </a:cubicBezTo>
                <a:cubicBezTo>
                  <a:pt x="171" y="138"/>
                  <a:pt x="149" y="138"/>
                  <a:pt x="135" y="152"/>
                </a:cubicBezTo>
                <a:close/>
                <a:moveTo>
                  <a:pt x="50" y="117"/>
                </a:moveTo>
                <a:cubicBezTo>
                  <a:pt x="80" y="147"/>
                  <a:pt x="80" y="147"/>
                  <a:pt x="80" y="147"/>
                </a:cubicBezTo>
                <a:cubicBezTo>
                  <a:pt x="102" y="125"/>
                  <a:pt x="129" y="108"/>
                  <a:pt x="160" y="108"/>
                </a:cubicBezTo>
                <a:cubicBezTo>
                  <a:pt x="191" y="108"/>
                  <a:pt x="218" y="125"/>
                  <a:pt x="240" y="147"/>
                </a:cubicBezTo>
                <a:cubicBezTo>
                  <a:pt x="270" y="117"/>
                  <a:pt x="270" y="117"/>
                  <a:pt x="270" y="117"/>
                </a:cubicBezTo>
                <a:cubicBezTo>
                  <a:pt x="241" y="88"/>
                  <a:pt x="201" y="73"/>
                  <a:pt x="160" y="73"/>
                </a:cubicBezTo>
                <a:cubicBezTo>
                  <a:pt x="119" y="73"/>
                  <a:pt x="79" y="88"/>
                  <a:pt x="50" y="117"/>
                </a:cubicBezTo>
                <a:close/>
                <a:moveTo>
                  <a:pt x="165" y="0"/>
                </a:moveTo>
                <a:cubicBezTo>
                  <a:pt x="103" y="0"/>
                  <a:pt x="44" y="23"/>
                  <a:pt x="0" y="67"/>
                </a:cubicBezTo>
                <a:cubicBezTo>
                  <a:pt x="30" y="97"/>
                  <a:pt x="30" y="97"/>
                  <a:pt x="30" y="97"/>
                </a:cubicBezTo>
                <a:cubicBezTo>
                  <a:pt x="66" y="60"/>
                  <a:pt x="113" y="39"/>
                  <a:pt x="164" y="39"/>
                </a:cubicBezTo>
                <a:cubicBezTo>
                  <a:pt x="214" y="39"/>
                  <a:pt x="255" y="60"/>
                  <a:pt x="290" y="97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280" y="27"/>
                  <a:pt x="226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2016543" y="6213919"/>
            <a:ext cx="1007268" cy="1008690"/>
          </a:xfrm>
          <a:custGeom>
            <a:avLst/>
            <a:gdLst>
              <a:gd name="T0" fmla="*/ 0 w 320"/>
              <a:gd name="T1" fmla="*/ 160 h 320"/>
              <a:gd name="T2" fmla="*/ 320 w 320"/>
              <a:gd name="T3" fmla="*/ 160 h 320"/>
              <a:gd name="T4" fmla="*/ 163 w 320"/>
              <a:gd name="T5" fmla="*/ 280 h 320"/>
              <a:gd name="T6" fmla="*/ 140 w 320"/>
              <a:gd name="T7" fmla="*/ 294 h 320"/>
              <a:gd name="T8" fmla="*/ 88 w 320"/>
              <a:gd name="T9" fmla="*/ 283 h 320"/>
              <a:gd name="T10" fmla="*/ 62 w 320"/>
              <a:gd name="T11" fmla="*/ 251 h 320"/>
              <a:gd name="T12" fmla="*/ 57 w 320"/>
              <a:gd name="T13" fmla="*/ 237 h 320"/>
              <a:gd name="T14" fmla="*/ 27 w 320"/>
              <a:gd name="T15" fmla="*/ 164 h 320"/>
              <a:gd name="T16" fmla="*/ 100 w 320"/>
              <a:gd name="T17" fmla="*/ 36 h 320"/>
              <a:gd name="T18" fmla="*/ 109 w 320"/>
              <a:gd name="T19" fmla="*/ 73 h 320"/>
              <a:gd name="T20" fmla="*/ 107 w 320"/>
              <a:gd name="T21" fmla="*/ 85 h 320"/>
              <a:gd name="T22" fmla="*/ 126 w 320"/>
              <a:gd name="T23" fmla="*/ 114 h 320"/>
              <a:gd name="T24" fmla="*/ 92 w 320"/>
              <a:gd name="T25" fmla="*/ 145 h 320"/>
              <a:gd name="T26" fmla="*/ 37 w 320"/>
              <a:gd name="T27" fmla="*/ 172 h 320"/>
              <a:gd name="T28" fmla="*/ 95 w 320"/>
              <a:gd name="T29" fmla="*/ 225 h 320"/>
              <a:gd name="T30" fmla="*/ 163 w 320"/>
              <a:gd name="T31" fmla="*/ 280 h 320"/>
              <a:gd name="T32" fmla="*/ 124 w 320"/>
              <a:gd name="T33" fmla="*/ 77 h 320"/>
              <a:gd name="T34" fmla="*/ 122 w 320"/>
              <a:gd name="T35" fmla="*/ 78 h 320"/>
              <a:gd name="T36" fmla="*/ 124 w 320"/>
              <a:gd name="T37" fmla="*/ 133 h 320"/>
              <a:gd name="T38" fmla="*/ 126 w 320"/>
              <a:gd name="T39" fmla="*/ 139 h 320"/>
              <a:gd name="T40" fmla="*/ 91 w 320"/>
              <a:gd name="T41" fmla="*/ 147 h 320"/>
              <a:gd name="T42" fmla="*/ 93 w 320"/>
              <a:gd name="T43" fmla="*/ 145 h 320"/>
              <a:gd name="T44" fmla="*/ 73 w 320"/>
              <a:gd name="T45" fmla="*/ 194 h 320"/>
              <a:gd name="T46" fmla="*/ 64 w 320"/>
              <a:gd name="T47" fmla="*/ 186 h 320"/>
              <a:gd name="T48" fmla="*/ 69 w 320"/>
              <a:gd name="T49" fmla="*/ 186 h 320"/>
              <a:gd name="T50" fmla="*/ 73 w 320"/>
              <a:gd name="T51" fmla="*/ 194 h 320"/>
              <a:gd name="T52" fmla="*/ 143 w 320"/>
              <a:gd name="T53" fmla="*/ 58 h 320"/>
              <a:gd name="T54" fmla="*/ 144 w 320"/>
              <a:gd name="T55" fmla="*/ 63 h 320"/>
              <a:gd name="T56" fmla="*/ 149 w 320"/>
              <a:gd name="T57" fmla="*/ 110 h 320"/>
              <a:gd name="T58" fmla="*/ 154 w 320"/>
              <a:gd name="T59" fmla="*/ 60 h 320"/>
              <a:gd name="T60" fmla="*/ 149 w 320"/>
              <a:gd name="T61" fmla="*/ 110 h 320"/>
              <a:gd name="T62" fmla="*/ 208 w 320"/>
              <a:gd name="T63" fmla="*/ 111 h 320"/>
              <a:gd name="T64" fmla="*/ 209 w 320"/>
              <a:gd name="T65" fmla="*/ 116 h 320"/>
              <a:gd name="T66" fmla="*/ 270 w 320"/>
              <a:gd name="T67" fmla="*/ 249 h 320"/>
              <a:gd name="T68" fmla="*/ 220 w 320"/>
              <a:gd name="T69" fmla="*/ 223 h 320"/>
              <a:gd name="T70" fmla="*/ 243 w 320"/>
              <a:gd name="T71" fmla="*/ 144 h 320"/>
              <a:gd name="T72" fmla="*/ 275 w 320"/>
              <a:gd name="T73" fmla="*/ 119 h 320"/>
              <a:gd name="T74" fmla="*/ 264 w 320"/>
              <a:gd name="T75" fmla="*/ 109 h 320"/>
              <a:gd name="T76" fmla="*/ 248 w 320"/>
              <a:gd name="T77" fmla="*/ 123 h 320"/>
              <a:gd name="T78" fmla="*/ 217 w 320"/>
              <a:gd name="T79" fmla="*/ 144 h 320"/>
              <a:gd name="T80" fmla="*/ 227 w 320"/>
              <a:gd name="T81" fmla="*/ 102 h 320"/>
              <a:gd name="T82" fmla="*/ 217 w 320"/>
              <a:gd name="T83" fmla="*/ 86 h 320"/>
              <a:gd name="T84" fmla="*/ 212 w 320"/>
              <a:gd name="T85" fmla="*/ 65 h 320"/>
              <a:gd name="T86" fmla="*/ 206 w 320"/>
              <a:gd name="T87" fmla="*/ 49 h 320"/>
              <a:gd name="T88" fmla="*/ 174 w 320"/>
              <a:gd name="T89" fmla="*/ 31 h 320"/>
              <a:gd name="T90" fmla="*/ 140 w 320"/>
              <a:gd name="T91" fmla="*/ 18 h 320"/>
              <a:gd name="T92" fmla="*/ 149 w 320"/>
              <a:gd name="T93" fmla="*/ 17 h 320"/>
              <a:gd name="T94" fmla="*/ 289 w 320"/>
              <a:gd name="T95" fmla="*/ 97 h 320"/>
              <a:gd name="T96" fmla="*/ 290 w 320"/>
              <a:gd name="T97" fmla="*/ 103 h 320"/>
              <a:gd name="T98" fmla="*/ 301 w 320"/>
              <a:gd name="T99" fmla="*/ 133 h 320"/>
              <a:gd name="T100" fmla="*/ 303 w 320"/>
              <a:gd name="T101" fmla="*/ 144 h 320"/>
              <a:gd name="T102" fmla="*/ 269 w 320"/>
              <a:gd name="T103" fmla="*/ 25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72" y="0"/>
                  <a:pt x="0" y="72"/>
                  <a:pt x="0" y="160"/>
                </a:cubicBezTo>
                <a:cubicBezTo>
                  <a:pt x="0" y="248"/>
                  <a:pt x="72" y="320"/>
                  <a:pt x="160" y="320"/>
                </a:cubicBezTo>
                <a:cubicBezTo>
                  <a:pt x="249" y="320"/>
                  <a:pt x="320" y="248"/>
                  <a:pt x="320" y="160"/>
                </a:cubicBezTo>
                <a:cubicBezTo>
                  <a:pt x="320" y="72"/>
                  <a:pt x="249" y="0"/>
                  <a:pt x="160" y="0"/>
                </a:cubicBezTo>
                <a:close/>
                <a:moveTo>
                  <a:pt x="163" y="280"/>
                </a:moveTo>
                <a:cubicBezTo>
                  <a:pt x="155" y="285"/>
                  <a:pt x="140" y="290"/>
                  <a:pt x="140" y="293"/>
                </a:cubicBezTo>
                <a:cubicBezTo>
                  <a:pt x="140" y="294"/>
                  <a:pt x="140" y="294"/>
                  <a:pt x="140" y="294"/>
                </a:cubicBezTo>
                <a:cubicBezTo>
                  <a:pt x="120" y="296"/>
                  <a:pt x="126" y="297"/>
                  <a:pt x="121" y="298"/>
                </a:cubicBezTo>
                <a:cubicBezTo>
                  <a:pt x="109" y="294"/>
                  <a:pt x="98" y="289"/>
                  <a:pt x="88" y="283"/>
                </a:cubicBezTo>
                <a:cubicBezTo>
                  <a:pt x="87" y="283"/>
                  <a:pt x="87" y="283"/>
                  <a:pt x="87" y="283"/>
                </a:cubicBezTo>
                <a:cubicBezTo>
                  <a:pt x="83" y="270"/>
                  <a:pt x="70" y="262"/>
                  <a:pt x="62" y="251"/>
                </a:cubicBezTo>
                <a:cubicBezTo>
                  <a:pt x="58" y="247"/>
                  <a:pt x="57" y="242"/>
                  <a:pt x="57" y="237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29"/>
                  <a:pt x="60" y="220"/>
                  <a:pt x="54" y="212"/>
                </a:cubicBezTo>
                <a:cubicBezTo>
                  <a:pt x="45" y="196"/>
                  <a:pt x="33" y="182"/>
                  <a:pt x="27" y="164"/>
                </a:cubicBezTo>
                <a:cubicBezTo>
                  <a:pt x="26" y="146"/>
                  <a:pt x="25" y="129"/>
                  <a:pt x="31" y="111"/>
                </a:cubicBezTo>
                <a:cubicBezTo>
                  <a:pt x="44" y="84"/>
                  <a:pt x="78" y="54"/>
                  <a:pt x="100" y="36"/>
                </a:cubicBezTo>
                <a:cubicBezTo>
                  <a:pt x="120" y="42"/>
                  <a:pt x="90" y="64"/>
                  <a:pt x="105" y="72"/>
                </a:cubicBezTo>
                <a:cubicBezTo>
                  <a:pt x="107" y="72"/>
                  <a:pt x="108" y="72"/>
                  <a:pt x="109" y="73"/>
                </a:cubicBezTo>
                <a:cubicBezTo>
                  <a:pt x="109" y="72"/>
                  <a:pt x="110" y="73"/>
                  <a:pt x="110" y="73"/>
                </a:cubicBezTo>
                <a:cubicBezTo>
                  <a:pt x="116" y="76"/>
                  <a:pt x="118" y="86"/>
                  <a:pt x="107" y="85"/>
                </a:cubicBezTo>
                <a:cubicBezTo>
                  <a:pt x="91" y="81"/>
                  <a:pt x="85" y="114"/>
                  <a:pt x="100" y="110"/>
                </a:cubicBezTo>
                <a:cubicBezTo>
                  <a:pt x="106" y="94"/>
                  <a:pt x="123" y="101"/>
                  <a:pt x="126" y="114"/>
                </a:cubicBezTo>
                <a:cubicBezTo>
                  <a:pt x="135" y="128"/>
                  <a:pt x="116" y="128"/>
                  <a:pt x="110" y="134"/>
                </a:cubicBezTo>
                <a:cubicBezTo>
                  <a:pt x="116" y="146"/>
                  <a:pt x="99" y="139"/>
                  <a:pt x="92" y="145"/>
                </a:cubicBezTo>
                <a:cubicBezTo>
                  <a:pt x="80" y="148"/>
                  <a:pt x="76" y="167"/>
                  <a:pt x="65" y="167"/>
                </a:cubicBezTo>
                <a:cubicBezTo>
                  <a:pt x="64" y="148"/>
                  <a:pt x="31" y="154"/>
                  <a:pt x="37" y="172"/>
                </a:cubicBezTo>
                <a:cubicBezTo>
                  <a:pt x="44" y="178"/>
                  <a:pt x="53" y="184"/>
                  <a:pt x="52" y="195"/>
                </a:cubicBezTo>
                <a:cubicBezTo>
                  <a:pt x="51" y="220"/>
                  <a:pt x="82" y="212"/>
                  <a:pt x="95" y="225"/>
                </a:cubicBezTo>
                <a:cubicBezTo>
                  <a:pt x="112" y="232"/>
                  <a:pt x="122" y="247"/>
                  <a:pt x="137" y="257"/>
                </a:cubicBezTo>
                <a:cubicBezTo>
                  <a:pt x="150" y="253"/>
                  <a:pt x="176" y="265"/>
                  <a:pt x="163" y="280"/>
                </a:cubicBezTo>
                <a:close/>
                <a:moveTo>
                  <a:pt x="122" y="78"/>
                </a:moveTo>
                <a:cubicBezTo>
                  <a:pt x="123" y="77"/>
                  <a:pt x="124" y="77"/>
                  <a:pt x="124" y="77"/>
                </a:cubicBezTo>
                <a:cubicBezTo>
                  <a:pt x="134" y="76"/>
                  <a:pt x="132" y="98"/>
                  <a:pt x="124" y="101"/>
                </a:cubicBezTo>
                <a:cubicBezTo>
                  <a:pt x="117" y="95"/>
                  <a:pt x="126" y="85"/>
                  <a:pt x="122" y="78"/>
                </a:cubicBezTo>
                <a:close/>
                <a:moveTo>
                  <a:pt x="126" y="139"/>
                </a:moveTo>
                <a:cubicBezTo>
                  <a:pt x="121" y="135"/>
                  <a:pt x="122" y="134"/>
                  <a:pt x="124" y="133"/>
                </a:cubicBezTo>
                <a:cubicBezTo>
                  <a:pt x="128" y="133"/>
                  <a:pt x="136" y="136"/>
                  <a:pt x="128" y="140"/>
                </a:cubicBezTo>
                <a:cubicBezTo>
                  <a:pt x="131" y="138"/>
                  <a:pt x="127" y="139"/>
                  <a:pt x="126" y="139"/>
                </a:cubicBezTo>
                <a:close/>
                <a:moveTo>
                  <a:pt x="92" y="147"/>
                </a:moveTo>
                <a:cubicBezTo>
                  <a:pt x="91" y="147"/>
                  <a:pt x="91" y="147"/>
                  <a:pt x="91" y="147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2" y="145"/>
                  <a:pt x="93" y="145"/>
                  <a:pt x="93" y="145"/>
                </a:cubicBezTo>
                <a:cubicBezTo>
                  <a:pt x="94" y="146"/>
                  <a:pt x="93" y="147"/>
                  <a:pt x="92" y="147"/>
                </a:cubicBezTo>
                <a:close/>
                <a:moveTo>
                  <a:pt x="73" y="194"/>
                </a:moveTo>
                <a:cubicBezTo>
                  <a:pt x="71" y="195"/>
                  <a:pt x="68" y="193"/>
                  <a:pt x="67" y="192"/>
                </a:cubicBezTo>
                <a:cubicBezTo>
                  <a:pt x="62" y="188"/>
                  <a:pt x="62" y="186"/>
                  <a:pt x="64" y="186"/>
                </a:cubicBezTo>
                <a:cubicBezTo>
                  <a:pt x="64" y="186"/>
                  <a:pt x="65" y="186"/>
                  <a:pt x="66" y="186"/>
                </a:cubicBezTo>
                <a:cubicBezTo>
                  <a:pt x="67" y="186"/>
                  <a:pt x="68" y="186"/>
                  <a:pt x="69" y="186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2" y="188"/>
                  <a:pt x="75" y="190"/>
                  <a:pt x="73" y="194"/>
                </a:cubicBezTo>
                <a:close/>
                <a:moveTo>
                  <a:pt x="141" y="58"/>
                </a:moveTo>
                <a:cubicBezTo>
                  <a:pt x="143" y="58"/>
                  <a:pt x="143" y="58"/>
                  <a:pt x="143" y="58"/>
                </a:cubicBezTo>
                <a:cubicBezTo>
                  <a:pt x="143" y="58"/>
                  <a:pt x="144" y="58"/>
                  <a:pt x="144" y="58"/>
                </a:cubicBezTo>
                <a:cubicBezTo>
                  <a:pt x="148" y="58"/>
                  <a:pt x="147" y="62"/>
                  <a:pt x="144" y="63"/>
                </a:cubicBezTo>
                <a:cubicBezTo>
                  <a:pt x="136" y="71"/>
                  <a:pt x="134" y="60"/>
                  <a:pt x="141" y="58"/>
                </a:cubicBezTo>
                <a:close/>
                <a:moveTo>
                  <a:pt x="149" y="110"/>
                </a:moveTo>
                <a:cubicBezTo>
                  <a:pt x="134" y="106"/>
                  <a:pt x="150" y="89"/>
                  <a:pt x="143" y="81"/>
                </a:cubicBezTo>
                <a:cubicBezTo>
                  <a:pt x="134" y="71"/>
                  <a:pt x="144" y="62"/>
                  <a:pt x="154" y="60"/>
                </a:cubicBezTo>
                <a:cubicBezTo>
                  <a:pt x="160" y="60"/>
                  <a:pt x="166" y="62"/>
                  <a:pt x="168" y="69"/>
                </a:cubicBezTo>
                <a:cubicBezTo>
                  <a:pt x="172" y="86"/>
                  <a:pt x="155" y="97"/>
                  <a:pt x="149" y="110"/>
                </a:cubicBezTo>
                <a:close/>
                <a:moveTo>
                  <a:pt x="209" y="116"/>
                </a:moveTo>
                <a:cubicBezTo>
                  <a:pt x="205" y="113"/>
                  <a:pt x="206" y="112"/>
                  <a:pt x="208" y="111"/>
                </a:cubicBezTo>
                <a:cubicBezTo>
                  <a:pt x="211" y="111"/>
                  <a:pt x="218" y="114"/>
                  <a:pt x="217" y="119"/>
                </a:cubicBezTo>
                <a:cubicBezTo>
                  <a:pt x="214" y="124"/>
                  <a:pt x="205" y="124"/>
                  <a:pt x="209" y="116"/>
                </a:cubicBezTo>
                <a:close/>
                <a:moveTo>
                  <a:pt x="269" y="253"/>
                </a:moveTo>
                <a:cubicBezTo>
                  <a:pt x="269" y="252"/>
                  <a:pt x="270" y="251"/>
                  <a:pt x="270" y="249"/>
                </a:cubicBezTo>
                <a:cubicBezTo>
                  <a:pt x="280" y="237"/>
                  <a:pt x="278" y="213"/>
                  <a:pt x="258" y="216"/>
                </a:cubicBezTo>
                <a:cubicBezTo>
                  <a:pt x="247" y="224"/>
                  <a:pt x="233" y="235"/>
                  <a:pt x="220" y="223"/>
                </a:cubicBezTo>
                <a:cubicBezTo>
                  <a:pt x="206" y="211"/>
                  <a:pt x="213" y="191"/>
                  <a:pt x="220" y="177"/>
                </a:cubicBezTo>
                <a:cubicBezTo>
                  <a:pt x="227" y="166"/>
                  <a:pt x="230" y="150"/>
                  <a:pt x="243" y="144"/>
                </a:cubicBezTo>
                <a:cubicBezTo>
                  <a:pt x="256" y="147"/>
                  <a:pt x="272" y="147"/>
                  <a:pt x="277" y="131"/>
                </a:cubicBezTo>
                <a:cubicBezTo>
                  <a:pt x="281" y="123"/>
                  <a:pt x="279" y="121"/>
                  <a:pt x="275" y="119"/>
                </a:cubicBezTo>
                <a:cubicBezTo>
                  <a:pt x="274" y="119"/>
                  <a:pt x="274" y="119"/>
                  <a:pt x="274" y="119"/>
                </a:cubicBezTo>
                <a:cubicBezTo>
                  <a:pt x="270" y="117"/>
                  <a:pt x="264" y="116"/>
                  <a:pt x="264" y="109"/>
                </a:cubicBezTo>
                <a:cubicBezTo>
                  <a:pt x="268" y="103"/>
                  <a:pt x="259" y="89"/>
                  <a:pt x="256" y="101"/>
                </a:cubicBezTo>
                <a:cubicBezTo>
                  <a:pt x="263" y="109"/>
                  <a:pt x="265" y="132"/>
                  <a:pt x="248" y="123"/>
                </a:cubicBezTo>
                <a:cubicBezTo>
                  <a:pt x="254" y="133"/>
                  <a:pt x="228" y="127"/>
                  <a:pt x="233" y="140"/>
                </a:cubicBezTo>
                <a:cubicBezTo>
                  <a:pt x="237" y="154"/>
                  <a:pt x="209" y="162"/>
                  <a:pt x="217" y="144"/>
                </a:cubicBezTo>
                <a:cubicBezTo>
                  <a:pt x="221" y="130"/>
                  <a:pt x="215" y="111"/>
                  <a:pt x="226" y="102"/>
                </a:cubicBezTo>
                <a:cubicBezTo>
                  <a:pt x="226" y="102"/>
                  <a:pt x="227" y="100"/>
                  <a:pt x="227" y="102"/>
                </a:cubicBezTo>
                <a:cubicBezTo>
                  <a:pt x="228" y="101"/>
                  <a:pt x="228" y="101"/>
                  <a:pt x="228" y="101"/>
                </a:cubicBezTo>
                <a:cubicBezTo>
                  <a:pt x="238" y="94"/>
                  <a:pt x="215" y="73"/>
                  <a:pt x="217" y="86"/>
                </a:cubicBezTo>
                <a:cubicBezTo>
                  <a:pt x="227" y="91"/>
                  <a:pt x="221" y="101"/>
                  <a:pt x="211" y="96"/>
                </a:cubicBezTo>
                <a:cubicBezTo>
                  <a:pt x="201" y="91"/>
                  <a:pt x="197" y="63"/>
                  <a:pt x="212" y="65"/>
                </a:cubicBezTo>
                <a:cubicBezTo>
                  <a:pt x="222" y="66"/>
                  <a:pt x="212" y="55"/>
                  <a:pt x="207" y="50"/>
                </a:cubicBezTo>
                <a:cubicBezTo>
                  <a:pt x="207" y="52"/>
                  <a:pt x="206" y="49"/>
                  <a:pt x="206" y="49"/>
                </a:cubicBezTo>
                <a:cubicBezTo>
                  <a:pt x="205" y="48"/>
                  <a:pt x="205" y="48"/>
                  <a:pt x="205" y="48"/>
                </a:cubicBezTo>
                <a:cubicBezTo>
                  <a:pt x="207" y="31"/>
                  <a:pt x="179" y="46"/>
                  <a:pt x="174" y="31"/>
                </a:cubicBezTo>
                <a:cubicBezTo>
                  <a:pt x="156" y="22"/>
                  <a:pt x="136" y="22"/>
                  <a:pt x="117" y="23"/>
                </a:cubicBezTo>
                <a:cubicBezTo>
                  <a:pt x="124" y="21"/>
                  <a:pt x="132" y="19"/>
                  <a:pt x="140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4" y="18"/>
                  <a:pt x="147" y="17"/>
                  <a:pt x="149" y="17"/>
                </a:cubicBezTo>
                <a:cubicBezTo>
                  <a:pt x="152" y="17"/>
                  <a:pt x="156" y="16"/>
                  <a:pt x="160" y="16"/>
                </a:cubicBezTo>
                <a:cubicBezTo>
                  <a:pt x="217" y="16"/>
                  <a:pt x="266" y="50"/>
                  <a:pt x="289" y="97"/>
                </a:cubicBezTo>
                <a:cubicBezTo>
                  <a:pt x="289" y="98"/>
                  <a:pt x="289" y="98"/>
                  <a:pt x="289" y="98"/>
                </a:cubicBezTo>
                <a:cubicBezTo>
                  <a:pt x="290" y="99"/>
                  <a:pt x="290" y="101"/>
                  <a:pt x="290" y="103"/>
                </a:cubicBezTo>
                <a:cubicBezTo>
                  <a:pt x="291" y="104"/>
                  <a:pt x="292" y="106"/>
                  <a:pt x="294" y="107"/>
                </a:cubicBezTo>
                <a:cubicBezTo>
                  <a:pt x="297" y="116"/>
                  <a:pt x="299" y="124"/>
                  <a:pt x="301" y="133"/>
                </a:cubicBezTo>
                <a:cubicBezTo>
                  <a:pt x="300" y="134"/>
                  <a:pt x="298" y="135"/>
                  <a:pt x="295" y="136"/>
                </a:cubicBezTo>
                <a:cubicBezTo>
                  <a:pt x="280" y="124"/>
                  <a:pt x="295" y="148"/>
                  <a:pt x="303" y="144"/>
                </a:cubicBezTo>
                <a:cubicBezTo>
                  <a:pt x="303" y="149"/>
                  <a:pt x="304" y="155"/>
                  <a:pt x="304" y="160"/>
                </a:cubicBezTo>
                <a:cubicBezTo>
                  <a:pt x="304" y="196"/>
                  <a:pt x="291" y="228"/>
                  <a:pt x="269" y="2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42" name="Rectangle 41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Proposal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6254" y="7216226"/>
            <a:ext cx="3949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SQL Express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188048" y="3657924"/>
            <a:ext cx="7674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PHƯƠNG PHÁP LÀM VIỆC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843108" y="6387300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Trao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đổi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thông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qua Messenger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846704" y="7290976"/>
            <a:ext cx="66930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Offline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tại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thư</a:t>
            </a:r>
            <a:r>
              <a:rPr lang="en-US" sz="3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Ubuntu" panose="020B0504030602030204" pitchFamily="34" charset="0"/>
              </a:rPr>
              <a:t>viện</a:t>
            </a:r>
            <a:endParaRPr lang="en-US" sz="3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0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18" grpId="0" animBg="1"/>
      <p:bldP spid="5" grpId="0" animBg="1"/>
      <p:bldP spid="6" grpId="0"/>
      <p:bldP spid="9" grpId="0"/>
      <p:bldP spid="12" grpId="0"/>
      <p:bldP spid="13" grpId="0"/>
      <p:bldP spid="15" grpId="0" animBg="1"/>
      <p:bldP spid="16" grpId="0" animBg="1"/>
      <p:bldP spid="28" grpId="0" animBg="1"/>
      <p:bldP spid="33" grpId="0" animBg="1"/>
      <p:bldP spid="40" grpId="0" animBg="1"/>
      <p:bldP spid="32" grpId="0"/>
      <p:bldP spid="30" grpId="0"/>
      <p:bldP spid="34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3572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3354681" y="3804469"/>
            <a:ext cx="16944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spc="-300" dirty="0">
                <a:solidFill>
                  <a:schemeClr val="bg1"/>
                </a:solidFill>
                <a:latin typeface="Ubuntu" panose="020B0504030602030204"/>
              </a:rPr>
              <a:t>PHẦN MỀM QUẢN LÍ</a:t>
            </a:r>
          </a:p>
          <a:p>
            <a:pPr algn="ctr"/>
            <a:r>
              <a:rPr lang="en-US" sz="12000" spc="-300" dirty="0">
                <a:solidFill>
                  <a:schemeClr val="bg1"/>
                </a:solidFill>
                <a:latin typeface="Ubuntu" panose="020B0504030602030204"/>
              </a:rPr>
              <a:t>QUÁN CAFE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24160" y="9043561"/>
            <a:ext cx="350520" cy="347472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42833" y="9043561"/>
            <a:ext cx="350520" cy="347472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3565" y="9043561"/>
            <a:ext cx="350520" cy="347472"/>
          </a:xfrm>
          <a:prstGeom prst="rect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07157" y="9043561"/>
            <a:ext cx="350520" cy="347472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16940" y="9043561"/>
            <a:ext cx="350520" cy="347472"/>
          </a:xfrm>
          <a:prstGeom prst="rect">
            <a:avLst/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97129" y="1070609"/>
            <a:ext cx="17459886" cy="6362700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491699" y="12427178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25" name="Rectangle 24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10318659" y="1361401"/>
            <a:ext cx="2484120" cy="2522221"/>
          </a:xfrm>
          <a:custGeom>
            <a:avLst/>
            <a:gdLst>
              <a:gd name="T0" fmla="*/ 772 w 801"/>
              <a:gd name="T1" fmla="*/ 337 h 801"/>
              <a:gd name="T2" fmla="*/ 712 w 801"/>
              <a:gd name="T3" fmla="*/ 183 h 801"/>
              <a:gd name="T4" fmla="*/ 651 w 801"/>
              <a:gd name="T5" fmla="*/ 89 h 801"/>
              <a:gd name="T6" fmla="*/ 521 w 801"/>
              <a:gd name="T7" fmla="*/ 114 h 801"/>
              <a:gd name="T8" fmla="*/ 447 w 801"/>
              <a:gd name="T9" fmla="*/ 3 h 801"/>
              <a:gd name="T10" fmla="*/ 337 w 801"/>
              <a:gd name="T11" fmla="*/ 26 h 801"/>
              <a:gd name="T12" fmla="*/ 184 w 801"/>
              <a:gd name="T13" fmla="*/ 89 h 801"/>
              <a:gd name="T14" fmla="*/ 89 w 801"/>
              <a:gd name="T15" fmla="*/ 150 h 801"/>
              <a:gd name="T16" fmla="*/ 113 w 801"/>
              <a:gd name="T17" fmla="*/ 280 h 801"/>
              <a:gd name="T18" fmla="*/ 3 w 801"/>
              <a:gd name="T19" fmla="*/ 354 h 801"/>
              <a:gd name="T20" fmla="*/ 29 w 801"/>
              <a:gd name="T21" fmla="*/ 465 h 801"/>
              <a:gd name="T22" fmla="*/ 89 w 801"/>
              <a:gd name="T23" fmla="*/ 618 h 801"/>
              <a:gd name="T24" fmla="*/ 150 w 801"/>
              <a:gd name="T25" fmla="*/ 713 h 801"/>
              <a:gd name="T26" fmla="*/ 280 w 801"/>
              <a:gd name="T27" fmla="*/ 688 h 801"/>
              <a:gd name="T28" fmla="*/ 354 w 801"/>
              <a:gd name="T29" fmla="*/ 798 h 801"/>
              <a:gd name="T30" fmla="*/ 444 w 801"/>
              <a:gd name="T31" fmla="*/ 798 h 801"/>
              <a:gd name="T32" fmla="*/ 519 w 801"/>
              <a:gd name="T33" fmla="*/ 690 h 801"/>
              <a:gd name="T34" fmla="*/ 648 w 801"/>
              <a:gd name="T35" fmla="*/ 715 h 801"/>
              <a:gd name="T36" fmla="*/ 710 w 801"/>
              <a:gd name="T37" fmla="*/ 621 h 801"/>
              <a:gd name="T38" fmla="*/ 770 w 801"/>
              <a:gd name="T39" fmla="*/ 467 h 801"/>
              <a:gd name="T40" fmla="*/ 798 w 801"/>
              <a:gd name="T41" fmla="*/ 447 h 801"/>
              <a:gd name="T42" fmla="*/ 599 w 801"/>
              <a:gd name="T43" fmla="*/ 519 h 801"/>
              <a:gd name="T44" fmla="*/ 509 w 801"/>
              <a:gd name="T45" fmla="*/ 363 h 801"/>
              <a:gd name="T46" fmla="*/ 367 w 801"/>
              <a:gd name="T47" fmla="*/ 221 h 801"/>
              <a:gd name="T48" fmla="*/ 319 w 801"/>
              <a:gd name="T49" fmla="*/ 237 h 801"/>
              <a:gd name="T50" fmla="*/ 390 w 801"/>
              <a:gd name="T51" fmla="*/ 320 h 801"/>
              <a:gd name="T52" fmla="*/ 391 w 801"/>
              <a:gd name="T53" fmla="*/ 328 h 801"/>
              <a:gd name="T54" fmla="*/ 383 w 801"/>
              <a:gd name="T55" fmla="*/ 378 h 801"/>
              <a:gd name="T56" fmla="*/ 332 w 801"/>
              <a:gd name="T57" fmla="*/ 387 h 801"/>
              <a:gd name="T58" fmla="*/ 331 w 801"/>
              <a:gd name="T59" fmla="*/ 387 h 801"/>
              <a:gd name="T60" fmla="*/ 323 w 801"/>
              <a:gd name="T61" fmla="*/ 384 h 801"/>
              <a:gd name="T62" fmla="*/ 246 w 801"/>
              <a:gd name="T63" fmla="*/ 314 h 801"/>
              <a:gd name="T64" fmla="*/ 267 w 801"/>
              <a:gd name="T65" fmla="*/ 463 h 801"/>
              <a:gd name="T66" fmla="*/ 423 w 801"/>
              <a:gd name="T67" fmla="*/ 493 h 801"/>
              <a:gd name="T68" fmla="*/ 401 w 801"/>
              <a:gd name="T69" fmla="*/ 631 h 801"/>
              <a:gd name="T70" fmla="*/ 401 w 801"/>
              <a:gd name="T71" fmla="*/ 170 h 801"/>
              <a:gd name="T72" fmla="*/ 599 w 801"/>
              <a:gd name="T73" fmla="*/ 519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1" h="801">
                <a:moveTo>
                  <a:pt x="798" y="356"/>
                </a:moveTo>
                <a:cubicBezTo>
                  <a:pt x="797" y="345"/>
                  <a:pt x="784" y="337"/>
                  <a:pt x="772" y="337"/>
                </a:cubicBezTo>
                <a:cubicBezTo>
                  <a:pt x="736" y="337"/>
                  <a:pt x="703" y="315"/>
                  <a:pt x="690" y="282"/>
                </a:cubicBezTo>
                <a:cubicBezTo>
                  <a:pt x="676" y="248"/>
                  <a:pt x="685" y="208"/>
                  <a:pt x="712" y="183"/>
                </a:cubicBezTo>
                <a:cubicBezTo>
                  <a:pt x="721" y="175"/>
                  <a:pt x="722" y="162"/>
                  <a:pt x="714" y="153"/>
                </a:cubicBezTo>
                <a:cubicBezTo>
                  <a:pt x="696" y="129"/>
                  <a:pt x="674" y="107"/>
                  <a:pt x="651" y="89"/>
                </a:cubicBezTo>
                <a:cubicBezTo>
                  <a:pt x="642" y="81"/>
                  <a:pt x="628" y="82"/>
                  <a:pt x="621" y="91"/>
                </a:cubicBezTo>
                <a:cubicBezTo>
                  <a:pt x="597" y="118"/>
                  <a:pt x="554" y="127"/>
                  <a:pt x="521" y="114"/>
                </a:cubicBezTo>
                <a:cubicBezTo>
                  <a:pt x="486" y="99"/>
                  <a:pt x="465" y="64"/>
                  <a:pt x="467" y="27"/>
                </a:cubicBezTo>
                <a:cubicBezTo>
                  <a:pt x="468" y="15"/>
                  <a:pt x="459" y="5"/>
                  <a:pt x="447" y="3"/>
                </a:cubicBezTo>
                <a:cubicBezTo>
                  <a:pt x="417" y="0"/>
                  <a:pt x="387" y="0"/>
                  <a:pt x="357" y="3"/>
                </a:cubicBezTo>
                <a:cubicBezTo>
                  <a:pt x="346" y="4"/>
                  <a:pt x="337" y="14"/>
                  <a:pt x="337" y="26"/>
                </a:cubicBezTo>
                <a:cubicBezTo>
                  <a:pt x="339" y="63"/>
                  <a:pt x="317" y="97"/>
                  <a:pt x="283" y="111"/>
                </a:cubicBezTo>
                <a:cubicBezTo>
                  <a:pt x="250" y="125"/>
                  <a:pt x="207" y="115"/>
                  <a:pt x="184" y="89"/>
                </a:cubicBezTo>
                <a:cubicBezTo>
                  <a:pt x="176" y="80"/>
                  <a:pt x="163" y="79"/>
                  <a:pt x="153" y="86"/>
                </a:cubicBezTo>
                <a:cubicBezTo>
                  <a:pt x="129" y="105"/>
                  <a:pt x="108" y="127"/>
                  <a:pt x="89" y="150"/>
                </a:cubicBezTo>
                <a:cubicBezTo>
                  <a:pt x="81" y="159"/>
                  <a:pt x="82" y="173"/>
                  <a:pt x="91" y="181"/>
                </a:cubicBezTo>
                <a:cubicBezTo>
                  <a:pt x="119" y="206"/>
                  <a:pt x="128" y="246"/>
                  <a:pt x="113" y="280"/>
                </a:cubicBezTo>
                <a:cubicBezTo>
                  <a:pt x="100" y="313"/>
                  <a:pt x="66" y="334"/>
                  <a:pt x="26" y="334"/>
                </a:cubicBezTo>
                <a:cubicBezTo>
                  <a:pt x="14" y="334"/>
                  <a:pt x="5" y="343"/>
                  <a:pt x="3" y="354"/>
                </a:cubicBezTo>
                <a:cubicBezTo>
                  <a:pt x="0" y="384"/>
                  <a:pt x="0" y="415"/>
                  <a:pt x="3" y="445"/>
                </a:cubicBezTo>
                <a:cubicBezTo>
                  <a:pt x="4" y="456"/>
                  <a:pt x="18" y="465"/>
                  <a:pt x="29" y="465"/>
                </a:cubicBezTo>
                <a:cubicBezTo>
                  <a:pt x="64" y="464"/>
                  <a:pt x="98" y="485"/>
                  <a:pt x="112" y="520"/>
                </a:cubicBezTo>
                <a:cubicBezTo>
                  <a:pt x="126" y="554"/>
                  <a:pt x="117" y="593"/>
                  <a:pt x="89" y="618"/>
                </a:cubicBezTo>
                <a:cubicBezTo>
                  <a:pt x="81" y="626"/>
                  <a:pt x="80" y="639"/>
                  <a:pt x="87" y="649"/>
                </a:cubicBezTo>
                <a:cubicBezTo>
                  <a:pt x="105" y="672"/>
                  <a:pt x="127" y="694"/>
                  <a:pt x="150" y="713"/>
                </a:cubicBezTo>
                <a:cubicBezTo>
                  <a:pt x="159" y="720"/>
                  <a:pt x="173" y="719"/>
                  <a:pt x="181" y="710"/>
                </a:cubicBezTo>
                <a:cubicBezTo>
                  <a:pt x="205" y="684"/>
                  <a:pt x="247" y="674"/>
                  <a:pt x="280" y="688"/>
                </a:cubicBezTo>
                <a:cubicBezTo>
                  <a:pt x="315" y="702"/>
                  <a:pt x="337" y="737"/>
                  <a:pt x="334" y="775"/>
                </a:cubicBezTo>
                <a:cubicBezTo>
                  <a:pt x="334" y="786"/>
                  <a:pt x="342" y="797"/>
                  <a:pt x="354" y="798"/>
                </a:cubicBezTo>
                <a:cubicBezTo>
                  <a:pt x="369" y="800"/>
                  <a:pt x="385" y="801"/>
                  <a:pt x="400" y="801"/>
                </a:cubicBezTo>
                <a:cubicBezTo>
                  <a:pt x="415" y="801"/>
                  <a:pt x="429" y="800"/>
                  <a:pt x="444" y="798"/>
                </a:cubicBezTo>
                <a:cubicBezTo>
                  <a:pt x="456" y="797"/>
                  <a:pt x="464" y="787"/>
                  <a:pt x="464" y="775"/>
                </a:cubicBezTo>
                <a:cubicBezTo>
                  <a:pt x="463" y="738"/>
                  <a:pt x="485" y="704"/>
                  <a:pt x="519" y="690"/>
                </a:cubicBezTo>
                <a:cubicBezTo>
                  <a:pt x="551" y="677"/>
                  <a:pt x="594" y="686"/>
                  <a:pt x="618" y="713"/>
                </a:cubicBezTo>
                <a:cubicBezTo>
                  <a:pt x="626" y="721"/>
                  <a:pt x="639" y="722"/>
                  <a:pt x="648" y="715"/>
                </a:cubicBezTo>
                <a:cubicBezTo>
                  <a:pt x="672" y="696"/>
                  <a:pt x="694" y="675"/>
                  <a:pt x="713" y="651"/>
                </a:cubicBezTo>
                <a:cubicBezTo>
                  <a:pt x="720" y="642"/>
                  <a:pt x="719" y="629"/>
                  <a:pt x="710" y="621"/>
                </a:cubicBezTo>
                <a:cubicBezTo>
                  <a:pt x="682" y="595"/>
                  <a:pt x="673" y="555"/>
                  <a:pt x="688" y="521"/>
                </a:cubicBezTo>
                <a:cubicBezTo>
                  <a:pt x="701" y="488"/>
                  <a:pt x="734" y="467"/>
                  <a:pt x="770" y="467"/>
                </a:cubicBezTo>
                <a:cubicBezTo>
                  <a:pt x="775" y="467"/>
                  <a:pt x="775" y="467"/>
                  <a:pt x="775" y="467"/>
                </a:cubicBezTo>
                <a:cubicBezTo>
                  <a:pt x="786" y="468"/>
                  <a:pt x="797" y="459"/>
                  <a:pt x="798" y="447"/>
                </a:cubicBezTo>
                <a:cubicBezTo>
                  <a:pt x="801" y="417"/>
                  <a:pt x="801" y="387"/>
                  <a:pt x="798" y="356"/>
                </a:cubicBezTo>
                <a:close/>
                <a:moveTo>
                  <a:pt x="599" y="519"/>
                </a:moveTo>
                <a:cubicBezTo>
                  <a:pt x="498" y="418"/>
                  <a:pt x="498" y="418"/>
                  <a:pt x="498" y="418"/>
                </a:cubicBezTo>
                <a:cubicBezTo>
                  <a:pt x="505" y="401"/>
                  <a:pt x="509" y="382"/>
                  <a:pt x="509" y="363"/>
                </a:cubicBezTo>
                <a:cubicBezTo>
                  <a:pt x="509" y="325"/>
                  <a:pt x="494" y="289"/>
                  <a:pt x="467" y="263"/>
                </a:cubicBezTo>
                <a:cubicBezTo>
                  <a:pt x="441" y="236"/>
                  <a:pt x="405" y="221"/>
                  <a:pt x="367" y="221"/>
                </a:cubicBezTo>
                <a:cubicBezTo>
                  <a:pt x="355" y="221"/>
                  <a:pt x="342" y="223"/>
                  <a:pt x="330" y="226"/>
                </a:cubicBezTo>
                <a:cubicBezTo>
                  <a:pt x="325" y="228"/>
                  <a:pt x="321" y="232"/>
                  <a:pt x="319" y="237"/>
                </a:cubicBezTo>
                <a:cubicBezTo>
                  <a:pt x="318" y="243"/>
                  <a:pt x="319" y="249"/>
                  <a:pt x="324" y="253"/>
                </a:cubicBezTo>
                <a:cubicBezTo>
                  <a:pt x="324" y="253"/>
                  <a:pt x="373" y="303"/>
                  <a:pt x="390" y="320"/>
                </a:cubicBezTo>
                <a:cubicBezTo>
                  <a:pt x="392" y="321"/>
                  <a:pt x="392" y="326"/>
                  <a:pt x="392" y="327"/>
                </a:cubicBezTo>
                <a:cubicBezTo>
                  <a:pt x="391" y="328"/>
                  <a:pt x="391" y="328"/>
                  <a:pt x="391" y="328"/>
                </a:cubicBezTo>
                <a:cubicBezTo>
                  <a:pt x="390" y="347"/>
                  <a:pt x="386" y="369"/>
                  <a:pt x="384" y="377"/>
                </a:cubicBezTo>
                <a:cubicBezTo>
                  <a:pt x="383" y="377"/>
                  <a:pt x="383" y="378"/>
                  <a:pt x="383" y="378"/>
                </a:cubicBezTo>
                <a:cubicBezTo>
                  <a:pt x="382" y="378"/>
                  <a:pt x="382" y="379"/>
                  <a:pt x="382" y="379"/>
                </a:cubicBezTo>
                <a:cubicBezTo>
                  <a:pt x="373" y="382"/>
                  <a:pt x="351" y="385"/>
                  <a:pt x="332" y="387"/>
                </a:cubicBezTo>
                <a:cubicBezTo>
                  <a:pt x="332" y="387"/>
                  <a:pt x="332" y="387"/>
                  <a:pt x="332" y="387"/>
                </a:cubicBezTo>
                <a:cubicBezTo>
                  <a:pt x="331" y="387"/>
                  <a:pt x="331" y="387"/>
                  <a:pt x="331" y="387"/>
                </a:cubicBezTo>
                <a:cubicBezTo>
                  <a:pt x="331" y="387"/>
                  <a:pt x="331" y="387"/>
                  <a:pt x="330" y="387"/>
                </a:cubicBezTo>
                <a:cubicBezTo>
                  <a:pt x="328" y="387"/>
                  <a:pt x="325" y="386"/>
                  <a:pt x="323" y="384"/>
                </a:cubicBezTo>
                <a:cubicBezTo>
                  <a:pt x="305" y="366"/>
                  <a:pt x="258" y="319"/>
                  <a:pt x="258" y="319"/>
                </a:cubicBezTo>
                <a:cubicBezTo>
                  <a:pt x="253" y="315"/>
                  <a:pt x="249" y="314"/>
                  <a:pt x="246" y="314"/>
                </a:cubicBezTo>
                <a:cubicBezTo>
                  <a:pt x="239" y="314"/>
                  <a:pt x="233" y="319"/>
                  <a:pt x="231" y="326"/>
                </a:cubicBezTo>
                <a:cubicBezTo>
                  <a:pt x="218" y="374"/>
                  <a:pt x="232" y="427"/>
                  <a:pt x="267" y="463"/>
                </a:cubicBezTo>
                <a:cubicBezTo>
                  <a:pt x="294" y="489"/>
                  <a:pt x="330" y="504"/>
                  <a:pt x="367" y="504"/>
                </a:cubicBezTo>
                <a:cubicBezTo>
                  <a:pt x="387" y="504"/>
                  <a:pt x="405" y="500"/>
                  <a:pt x="423" y="493"/>
                </a:cubicBezTo>
                <a:cubicBezTo>
                  <a:pt x="525" y="595"/>
                  <a:pt x="525" y="595"/>
                  <a:pt x="525" y="595"/>
                </a:cubicBezTo>
                <a:cubicBezTo>
                  <a:pt x="489" y="618"/>
                  <a:pt x="446" y="631"/>
                  <a:pt x="401" y="631"/>
                </a:cubicBezTo>
                <a:cubicBezTo>
                  <a:pt x="273" y="631"/>
                  <a:pt x="170" y="528"/>
                  <a:pt x="170" y="401"/>
                </a:cubicBezTo>
                <a:cubicBezTo>
                  <a:pt x="170" y="273"/>
                  <a:pt x="273" y="170"/>
                  <a:pt x="401" y="170"/>
                </a:cubicBezTo>
                <a:cubicBezTo>
                  <a:pt x="528" y="170"/>
                  <a:pt x="631" y="273"/>
                  <a:pt x="631" y="401"/>
                </a:cubicBezTo>
                <a:cubicBezTo>
                  <a:pt x="631" y="444"/>
                  <a:pt x="619" y="484"/>
                  <a:pt x="599" y="519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8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8"/>
          <p:cNvSpPr/>
          <p:nvPr/>
        </p:nvSpPr>
        <p:spPr>
          <a:xfrm rot="10800000" flipV="1">
            <a:off x="1311201" y="3278652"/>
            <a:ext cx="21801682" cy="89477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34" t="-25974" r="-5592" b="-430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8"/>
          <p:cNvSpPr/>
          <p:nvPr/>
        </p:nvSpPr>
        <p:spPr>
          <a:xfrm rot="10800000" flipV="1">
            <a:off x="1306286" y="3118700"/>
            <a:ext cx="21801682" cy="8913329"/>
          </a:xfrm>
          <a:prstGeom prst="rect">
            <a:avLst/>
          </a:prstGeom>
          <a:solidFill>
            <a:srgbClr val="242E3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394462" y="3313064"/>
            <a:ext cx="13723336" cy="8913329"/>
          </a:xfrm>
          <a:custGeom>
            <a:avLst/>
            <a:gdLst>
              <a:gd name="connsiteX0" fmla="*/ 0 w 9087168"/>
              <a:gd name="connsiteY0" fmla="*/ 0 h 8972550"/>
              <a:gd name="connsiteX1" fmla="*/ 9087168 w 9087168"/>
              <a:gd name="connsiteY1" fmla="*/ 0 h 8972550"/>
              <a:gd name="connsiteX2" fmla="*/ 9087168 w 9087168"/>
              <a:gd name="connsiteY2" fmla="*/ 8972550 h 8972550"/>
              <a:gd name="connsiteX3" fmla="*/ 0 w 9087168"/>
              <a:gd name="connsiteY3" fmla="*/ 8972550 h 8972550"/>
              <a:gd name="connsiteX4" fmla="*/ 0 w 9087168"/>
              <a:gd name="connsiteY4" fmla="*/ 0 h 8972550"/>
              <a:gd name="connsiteX0" fmla="*/ 2343150 w 11430318"/>
              <a:gd name="connsiteY0" fmla="*/ 0 h 9029700"/>
              <a:gd name="connsiteX1" fmla="*/ 11430318 w 11430318"/>
              <a:gd name="connsiteY1" fmla="*/ 0 h 9029700"/>
              <a:gd name="connsiteX2" fmla="*/ 11430318 w 11430318"/>
              <a:gd name="connsiteY2" fmla="*/ 8972550 h 9029700"/>
              <a:gd name="connsiteX3" fmla="*/ 0 w 11430318"/>
              <a:gd name="connsiteY3" fmla="*/ 9029700 h 9029700"/>
              <a:gd name="connsiteX4" fmla="*/ 2343150 w 11430318"/>
              <a:gd name="connsiteY4" fmla="*/ 0 h 9029700"/>
              <a:gd name="connsiteX0" fmla="*/ 2381250 w 11468418"/>
              <a:gd name="connsiteY0" fmla="*/ 0 h 9039225"/>
              <a:gd name="connsiteX1" fmla="*/ 11468418 w 11468418"/>
              <a:gd name="connsiteY1" fmla="*/ 0 h 9039225"/>
              <a:gd name="connsiteX2" fmla="*/ 11468418 w 11468418"/>
              <a:gd name="connsiteY2" fmla="*/ 8972550 h 9039225"/>
              <a:gd name="connsiteX3" fmla="*/ 0 w 11468418"/>
              <a:gd name="connsiteY3" fmla="*/ 9039225 h 9039225"/>
              <a:gd name="connsiteX4" fmla="*/ 2381250 w 11468418"/>
              <a:gd name="connsiteY4" fmla="*/ 0 h 9039225"/>
              <a:gd name="connsiteX0" fmla="*/ 2381250 w 11468418"/>
              <a:gd name="connsiteY0" fmla="*/ 0 h 8993057"/>
              <a:gd name="connsiteX1" fmla="*/ 11468418 w 11468418"/>
              <a:gd name="connsiteY1" fmla="*/ 0 h 8993057"/>
              <a:gd name="connsiteX2" fmla="*/ 11468418 w 11468418"/>
              <a:gd name="connsiteY2" fmla="*/ 8972550 h 8993057"/>
              <a:gd name="connsiteX3" fmla="*/ 0 w 11468418"/>
              <a:gd name="connsiteY3" fmla="*/ 8993057 h 8993057"/>
              <a:gd name="connsiteX4" fmla="*/ 2381250 w 11468418"/>
              <a:gd name="connsiteY4" fmla="*/ 0 h 8993057"/>
              <a:gd name="connsiteX0" fmla="*/ 2374107 w 11461275"/>
              <a:gd name="connsiteY0" fmla="*/ 0 h 8978641"/>
              <a:gd name="connsiteX1" fmla="*/ 11461275 w 11461275"/>
              <a:gd name="connsiteY1" fmla="*/ 0 h 8978641"/>
              <a:gd name="connsiteX2" fmla="*/ 11461275 w 11461275"/>
              <a:gd name="connsiteY2" fmla="*/ 8972550 h 8978641"/>
              <a:gd name="connsiteX3" fmla="*/ 0 w 11461275"/>
              <a:gd name="connsiteY3" fmla="*/ 8978641 h 8978641"/>
              <a:gd name="connsiteX4" fmla="*/ 2374107 w 11461275"/>
              <a:gd name="connsiteY4" fmla="*/ 0 h 89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1275" h="8978641">
                <a:moveTo>
                  <a:pt x="2374107" y="0"/>
                </a:moveTo>
                <a:lnTo>
                  <a:pt x="11461275" y="0"/>
                </a:lnTo>
                <a:lnTo>
                  <a:pt x="11461275" y="8972550"/>
                </a:lnTo>
                <a:lnTo>
                  <a:pt x="0" y="8978641"/>
                </a:lnTo>
                <a:lnTo>
                  <a:pt x="2374107" y="0"/>
                </a:lnTo>
                <a:close/>
              </a:path>
            </a:pathLst>
          </a:custGeom>
          <a:solidFill>
            <a:srgbClr val="0182C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1163" y="550308"/>
            <a:ext cx="8311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Ubuntu medium" panose="020B0604030602030204" pitchFamily="34" charset="0"/>
              </a:rPr>
              <a:t>CÁC CHỨC NĂNG</a:t>
            </a:r>
          </a:p>
          <a:p>
            <a:r>
              <a:rPr lang="en-US" sz="6000" dirty="0">
                <a:solidFill>
                  <a:schemeClr val="accent6">
                    <a:lumMod val="50000"/>
                  </a:schemeClr>
                </a:solidFill>
                <a:latin typeface="Ubuntu medium" panose="020B0604030602030204" pitchFamily="34" charset="0"/>
              </a:rPr>
              <a:t>CHÍNH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4178" y="273609"/>
            <a:ext cx="8665029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467888" y="12450994"/>
            <a:ext cx="640080" cy="640080"/>
          </a:xfrm>
          <a:prstGeom prst="ellipse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67757" y="4008678"/>
            <a:ext cx="9528175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Giải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quyết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các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nghiệp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vụ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của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chủ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quán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cần</a:t>
            </a:r>
            <a:r>
              <a:rPr lang="en-US" sz="54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5400" dirty="0" err="1">
                <a:solidFill>
                  <a:srgbClr val="0182C3"/>
                </a:solidFill>
                <a:latin typeface="Ubuntu medium" panose="020B0604030602030204" pitchFamily="34" charset="0"/>
              </a:rPr>
              <a:t>làm</a:t>
            </a:r>
            <a:endParaRPr lang="en-US" sz="54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9179" y="4437802"/>
            <a:ext cx="5414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 medium" panose="020B0604030602030204" pitchFamily="34" charset="0"/>
              </a:rPr>
              <a:t>QUẢN LÍ THỨC ĂN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932568" y="6408057"/>
            <a:ext cx="71131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 medium" panose="020B0604030602030204" pitchFamily="34" charset="0"/>
              </a:rPr>
              <a:t>QUẢN LÍ DOANH MỤC THỨC ĂN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34116" y="8426880"/>
            <a:ext cx="41002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 medium" panose="020B0604030602030204" pitchFamily="34" charset="0"/>
              </a:rPr>
              <a:t>QUẢN LÍ BÀN ĂN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688350" y="10522987"/>
            <a:ext cx="96015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Ubuntu medium" panose="020B0604030602030204" pitchFamily="34" charset="0"/>
              </a:rPr>
              <a:t>THANH TOÁN, THỐNG KÊ DOANH THU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33598" y="5072313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danh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sách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thức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ăn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65705" y="7098311"/>
            <a:ext cx="6781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danh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sách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D.mục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thức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ắn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33598" y="9109795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Xem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sửa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xóa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chuyển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bàn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thanh</a:t>
            </a:r>
            <a:r>
              <a:rPr lang="en-US" sz="25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Ubuntu" panose="020B0504030602030204" pitchFamily="34" charset="0"/>
              </a:rPr>
              <a:t>toán</a:t>
            </a:r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840858" y="11105507"/>
            <a:ext cx="6313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21293394" y="4256078"/>
            <a:ext cx="1303235" cy="1456425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21295723" y="6483350"/>
            <a:ext cx="1256302" cy="1195206"/>
          </a:xfrm>
          <a:custGeom>
            <a:avLst/>
            <a:gdLst>
              <a:gd name="T0" fmla="*/ 260 w 396"/>
              <a:gd name="T1" fmla="*/ 311 h 368"/>
              <a:gd name="T2" fmla="*/ 343 w 396"/>
              <a:gd name="T3" fmla="*/ 80 h 368"/>
              <a:gd name="T4" fmla="*/ 365 w 396"/>
              <a:gd name="T5" fmla="*/ 240 h 368"/>
              <a:gd name="T6" fmla="*/ 348 w 396"/>
              <a:gd name="T7" fmla="*/ 0 h 368"/>
              <a:gd name="T8" fmla="*/ 0 w 396"/>
              <a:gd name="T9" fmla="*/ 316 h 368"/>
              <a:gd name="T10" fmla="*/ 264 w 396"/>
              <a:gd name="T11" fmla="*/ 326 h 368"/>
              <a:gd name="T12" fmla="*/ 327 w 396"/>
              <a:gd name="T13" fmla="*/ 29 h 368"/>
              <a:gd name="T14" fmla="*/ 343 w 396"/>
              <a:gd name="T15" fmla="*/ 47 h 368"/>
              <a:gd name="T16" fmla="*/ 319 w 396"/>
              <a:gd name="T17" fmla="*/ 47 h 368"/>
              <a:gd name="T18" fmla="*/ 289 w 396"/>
              <a:gd name="T19" fmla="*/ 29 h 368"/>
              <a:gd name="T20" fmla="*/ 305 w 396"/>
              <a:gd name="T21" fmla="*/ 47 h 368"/>
              <a:gd name="T22" fmla="*/ 281 w 396"/>
              <a:gd name="T23" fmla="*/ 47 h 368"/>
              <a:gd name="T24" fmla="*/ 251 w 396"/>
              <a:gd name="T25" fmla="*/ 29 h 368"/>
              <a:gd name="T26" fmla="*/ 267 w 396"/>
              <a:gd name="T27" fmla="*/ 47 h 368"/>
              <a:gd name="T28" fmla="*/ 242 w 396"/>
              <a:gd name="T29" fmla="*/ 47 h 368"/>
              <a:gd name="T30" fmla="*/ 390 w 396"/>
              <a:gd name="T31" fmla="*/ 286 h 368"/>
              <a:gd name="T32" fmla="*/ 380 w 396"/>
              <a:gd name="T33" fmla="*/ 269 h 368"/>
              <a:gd name="T34" fmla="*/ 368 w 396"/>
              <a:gd name="T35" fmla="*/ 255 h 368"/>
              <a:gd name="T36" fmla="*/ 355 w 396"/>
              <a:gd name="T37" fmla="*/ 265 h 368"/>
              <a:gd name="T38" fmla="*/ 341 w 396"/>
              <a:gd name="T39" fmla="*/ 245 h 368"/>
              <a:gd name="T40" fmla="*/ 324 w 396"/>
              <a:gd name="T41" fmla="*/ 261 h 368"/>
              <a:gd name="T42" fmla="*/ 300 w 396"/>
              <a:gd name="T43" fmla="*/ 255 h 368"/>
              <a:gd name="T44" fmla="*/ 289 w 396"/>
              <a:gd name="T45" fmla="*/ 269 h 368"/>
              <a:gd name="T46" fmla="*/ 279 w 396"/>
              <a:gd name="T47" fmla="*/ 286 h 368"/>
              <a:gd name="T48" fmla="*/ 273 w 396"/>
              <a:gd name="T49" fmla="*/ 306 h 368"/>
              <a:gd name="T50" fmla="*/ 289 w 396"/>
              <a:gd name="T51" fmla="*/ 321 h 368"/>
              <a:gd name="T52" fmla="*/ 277 w 396"/>
              <a:gd name="T53" fmla="*/ 332 h 368"/>
              <a:gd name="T54" fmla="*/ 287 w 396"/>
              <a:gd name="T55" fmla="*/ 346 h 368"/>
              <a:gd name="T56" fmla="*/ 309 w 396"/>
              <a:gd name="T57" fmla="*/ 346 h 368"/>
              <a:gd name="T58" fmla="*/ 306 w 396"/>
              <a:gd name="T59" fmla="*/ 363 h 368"/>
              <a:gd name="T60" fmla="*/ 322 w 396"/>
              <a:gd name="T61" fmla="*/ 368 h 368"/>
              <a:gd name="T62" fmla="*/ 334 w 396"/>
              <a:gd name="T63" fmla="*/ 354 h 368"/>
              <a:gd name="T64" fmla="*/ 346 w 396"/>
              <a:gd name="T65" fmla="*/ 368 h 368"/>
              <a:gd name="T66" fmla="*/ 362 w 396"/>
              <a:gd name="T67" fmla="*/ 363 h 368"/>
              <a:gd name="T68" fmla="*/ 360 w 396"/>
              <a:gd name="T69" fmla="*/ 346 h 368"/>
              <a:gd name="T70" fmla="*/ 381 w 396"/>
              <a:gd name="T71" fmla="*/ 346 h 368"/>
              <a:gd name="T72" fmla="*/ 391 w 396"/>
              <a:gd name="T73" fmla="*/ 332 h 368"/>
              <a:gd name="T74" fmla="*/ 379 w 396"/>
              <a:gd name="T75" fmla="*/ 321 h 368"/>
              <a:gd name="T76" fmla="*/ 395 w 396"/>
              <a:gd name="T77" fmla="*/ 306 h 368"/>
              <a:gd name="T78" fmla="*/ 334 w 396"/>
              <a:gd name="T79" fmla="*/ 326 h 368"/>
              <a:gd name="T80" fmla="*/ 353 w 396"/>
              <a:gd name="T81" fmla="*/ 307 h 368"/>
              <a:gd name="T82" fmla="*/ 155 w 396"/>
              <a:gd name="T83" fmla="*/ 152 h 368"/>
              <a:gd name="T84" fmla="*/ 139 w 396"/>
              <a:gd name="T85" fmla="*/ 141 h 368"/>
              <a:gd name="T86" fmla="*/ 73 w 396"/>
              <a:gd name="T87" fmla="*/ 181 h 368"/>
              <a:gd name="T88" fmla="*/ 144 w 396"/>
              <a:gd name="T89" fmla="*/ 220 h 368"/>
              <a:gd name="T90" fmla="*/ 155 w 396"/>
              <a:gd name="T91" fmla="*/ 208 h 368"/>
              <a:gd name="T92" fmla="*/ 111 w 396"/>
              <a:gd name="T93" fmla="*/ 180 h 368"/>
              <a:gd name="T94" fmla="*/ 165 w 396"/>
              <a:gd name="T95" fmla="*/ 253 h 368"/>
              <a:gd name="T96" fmla="*/ 216 w 396"/>
              <a:gd name="T97" fmla="*/ 122 h 368"/>
              <a:gd name="T98" fmla="*/ 204 w 396"/>
              <a:gd name="T99" fmla="*/ 107 h 368"/>
              <a:gd name="T100" fmla="*/ 156 w 396"/>
              <a:gd name="T101" fmla="*/ 248 h 368"/>
              <a:gd name="T102" fmla="*/ 226 w 396"/>
              <a:gd name="T103" fmla="*/ 220 h 368"/>
              <a:gd name="T104" fmla="*/ 297 w 396"/>
              <a:gd name="T105" fmla="*/ 181 h 368"/>
              <a:gd name="T106" fmla="*/ 231 w 396"/>
              <a:gd name="T107" fmla="*/ 141 h 368"/>
              <a:gd name="T108" fmla="*/ 215 w 396"/>
              <a:gd name="T109" fmla="*/ 152 h 368"/>
              <a:gd name="T110" fmla="*/ 258 w 396"/>
              <a:gd name="T111" fmla="*/ 180 h 368"/>
              <a:gd name="T112" fmla="*/ 215 w 396"/>
              <a:gd name="T113" fmla="*/ 20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6" h="368">
                <a:moveTo>
                  <a:pt x="267" y="319"/>
                </a:moveTo>
                <a:cubicBezTo>
                  <a:pt x="265" y="318"/>
                  <a:pt x="263" y="316"/>
                  <a:pt x="262" y="314"/>
                </a:cubicBezTo>
                <a:cubicBezTo>
                  <a:pt x="261" y="313"/>
                  <a:pt x="260" y="312"/>
                  <a:pt x="260" y="311"/>
                </a:cubicBezTo>
                <a:cubicBezTo>
                  <a:pt x="27" y="311"/>
                  <a:pt x="27" y="311"/>
                  <a:pt x="27" y="311"/>
                </a:cubicBezTo>
                <a:cubicBezTo>
                  <a:pt x="27" y="80"/>
                  <a:pt x="27" y="80"/>
                  <a:pt x="27" y="80"/>
                </a:cubicBezTo>
                <a:cubicBezTo>
                  <a:pt x="343" y="80"/>
                  <a:pt x="343" y="80"/>
                  <a:pt x="343" y="80"/>
                </a:cubicBezTo>
                <a:cubicBezTo>
                  <a:pt x="343" y="231"/>
                  <a:pt x="343" y="231"/>
                  <a:pt x="343" y="231"/>
                </a:cubicBezTo>
                <a:cubicBezTo>
                  <a:pt x="350" y="232"/>
                  <a:pt x="356" y="236"/>
                  <a:pt x="358" y="242"/>
                </a:cubicBezTo>
                <a:cubicBezTo>
                  <a:pt x="360" y="241"/>
                  <a:pt x="363" y="240"/>
                  <a:pt x="365" y="240"/>
                </a:cubicBezTo>
                <a:cubicBezTo>
                  <a:pt x="367" y="240"/>
                  <a:pt x="368" y="240"/>
                  <a:pt x="370" y="240"/>
                </a:cubicBezTo>
                <a:cubicBezTo>
                  <a:pt x="370" y="22"/>
                  <a:pt x="370" y="22"/>
                  <a:pt x="370" y="22"/>
                </a:cubicBezTo>
                <a:cubicBezTo>
                  <a:pt x="370" y="10"/>
                  <a:pt x="360" y="0"/>
                  <a:pt x="34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28"/>
                  <a:pt x="10" y="338"/>
                  <a:pt x="22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3" y="334"/>
                  <a:pt x="262" y="330"/>
                  <a:pt x="264" y="326"/>
                </a:cubicBezTo>
                <a:cubicBezTo>
                  <a:pt x="264" y="323"/>
                  <a:pt x="265" y="321"/>
                  <a:pt x="267" y="319"/>
                </a:cubicBezTo>
                <a:close/>
                <a:moveTo>
                  <a:pt x="319" y="38"/>
                </a:moveTo>
                <a:cubicBezTo>
                  <a:pt x="319" y="33"/>
                  <a:pt x="323" y="29"/>
                  <a:pt x="327" y="29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40" y="29"/>
                  <a:pt x="343" y="33"/>
                  <a:pt x="343" y="38"/>
                </a:cubicBezTo>
                <a:cubicBezTo>
                  <a:pt x="343" y="47"/>
                  <a:pt x="343" y="47"/>
                  <a:pt x="343" y="47"/>
                </a:cubicBezTo>
                <a:cubicBezTo>
                  <a:pt x="343" y="51"/>
                  <a:pt x="340" y="55"/>
                  <a:pt x="335" y="55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23" y="55"/>
                  <a:pt x="319" y="51"/>
                  <a:pt x="319" y="47"/>
                </a:cubicBezTo>
                <a:lnTo>
                  <a:pt x="319" y="38"/>
                </a:lnTo>
                <a:close/>
                <a:moveTo>
                  <a:pt x="281" y="38"/>
                </a:moveTo>
                <a:cubicBezTo>
                  <a:pt x="281" y="33"/>
                  <a:pt x="284" y="29"/>
                  <a:pt x="289" y="29"/>
                </a:cubicBezTo>
                <a:cubicBezTo>
                  <a:pt x="297" y="29"/>
                  <a:pt x="297" y="29"/>
                  <a:pt x="297" y="29"/>
                </a:cubicBezTo>
                <a:cubicBezTo>
                  <a:pt x="302" y="29"/>
                  <a:pt x="305" y="33"/>
                  <a:pt x="305" y="38"/>
                </a:cubicBezTo>
                <a:cubicBezTo>
                  <a:pt x="305" y="47"/>
                  <a:pt x="305" y="47"/>
                  <a:pt x="305" y="47"/>
                </a:cubicBezTo>
                <a:cubicBezTo>
                  <a:pt x="305" y="51"/>
                  <a:pt x="302" y="55"/>
                  <a:pt x="297" y="55"/>
                </a:cubicBezTo>
                <a:cubicBezTo>
                  <a:pt x="289" y="55"/>
                  <a:pt x="289" y="55"/>
                  <a:pt x="289" y="55"/>
                </a:cubicBezTo>
                <a:cubicBezTo>
                  <a:pt x="284" y="55"/>
                  <a:pt x="281" y="51"/>
                  <a:pt x="281" y="47"/>
                </a:cubicBezTo>
                <a:lnTo>
                  <a:pt x="281" y="38"/>
                </a:lnTo>
                <a:close/>
                <a:moveTo>
                  <a:pt x="242" y="38"/>
                </a:moveTo>
                <a:cubicBezTo>
                  <a:pt x="242" y="33"/>
                  <a:pt x="246" y="29"/>
                  <a:pt x="251" y="29"/>
                </a:cubicBezTo>
                <a:cubicBezTo>
                  <a:pt x="259" y="29"/>
                  <a:pt x="259" y="29"/>
                  <a:pt x="259" y="29"/>
                </a:cubicBezTo>
                <a:cubicBezTo>
                  <a:pt x="263" y="29"/>
                  <a:pt x="267" y="33"/>
                  <a:pt x="267" y="38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67" y="51"/>
                  <a:pt x="263" y="55"/>
                  <a:pt x="259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46" y="55"/>
                  <a:pt x="242" y="51"/>
                  <a:pt x="242" y="47"/>
                </a:cubicBezTo>
                <a:lnTo>
                  <a:pt x="242" y="38"/>
                </a:lnTo>
                <a:close/>
                <a:moveTo>
                  <a:pt x="394" y="289"/>
                </a:moveTo>
                <a:cubicBezTo>
                  <a:pt x="393" y="287"/>
                  <a:pt x="391" y="286"/>
                  <a:pt x="390" y="286"/>
                </a:cubicBezTo>
                <a:cubicBezTo>
                  <a:pt x="377" y="289"/>
                  <a:pt x="377" y="289"/>
                  <a:pt x="377" y="289"/>
                </a:cubicBezTo>
                <a:cubicBezTo>
                  <a:pt x="376" y="285"/>
                  <a:pt x="374" y="282"/>
                  <a:pt x="371" y="279"/>
                </a:cubicBezTo>
                <a:cubicBezTo>
                  <a:pt x="380" y="269"/>
                  <a:pt x="380" y="269"/>
                  <a:pt x="380" y="269"/>
                </a:cubicBezTo>
                <a:cubicBezTo>
                  <a:pt x="380" y="268"/>
                  <a:pt x="380" y="267"/>
                  <a:pt x="380" y="267"/>
                </a:cubicBezTo>
                <a:cubicBezTo>
                  <a:pt x="380" y="266"/>
                  <a:pt x="380" y="265"/>
                  <a:pt x="379" y="264"/>
                </a:cubicBezTo>
                <a:cubicBezTo>
                  <a:pt x="368" y="255"/>
                  <a:pt x="368" y="255"/>
                  <a:pt x="368" y="255"/>
                </a:cubicBezTo>
                <a:cubicBezTo>
                  <a:pt x="368" y="254"/>
                  <a:pt x="367" y="254"/>
                  <a:pt x="366" y="254"/>
                </a:cubicBezTo>
                <a:cubicBezTo>
                  <a:pt x="365" y="254"/>
                  <a:pt x="364" y="255"/>
                  <a:pt x="363" y="255"/>
                </a:cubicBezTo>
                <a:cubicBezTo>
                  <a:pt x="355" y="265"/>
                  <a:pt x="355" y="265"/>
                  <a:pt x="355" y="265"/>
                </a:cubicBezTo>
                <a:cubicBezTo>
                  <a:pt x="352" y="263"/>
                  <a:pt x="348" y="262"/>
                  <a:pt x="345" y="261"/>
                </a:cubicBezTo>
                <a:cubicBezTo>
                  <a:pt x="345" y="249"/>
                  <a:pt x="345" y="249"/>
                  <a:pt x="345" y="249"/>
                </a:cubicBezTo>
                <a:cubicBezTo>
                  <a:pt x="345" y="247"/>
                  <a:pt x="343" y="245"/>
                  <a:pt x="341" y="245"/>
                </a:cubicBezTo>
                <a:cubicBezTo>
                  <a:pt x="327" y="245"/>
                  <a:pt x="327" y="245"/>
                  <a:pt x="327" y="245"/>
                </a:cubicBezTo>
                <a:cubicBezTo>
                  <a:pt x="325" y="245"/>
                  <a:pt x="324" y="247"/>
                  <a:pt x="324" y="249"/>
                </a:cubicBezTo>
                <a:cubicBezTo>
                  <a:pt x="324" y="261"/>
                  <a:pt x="324" y="261"/>
                  <a:pt x="324" y="261"/>
                </a:cubicBezTo>
                <a:cubicBezTo>
                  <a:pt x="320" y="262"/>
                  <a:pt x="316" y="263"/>
                  <a:pt x="313" y="265"/>
                </a:cubicBezTo>
                <a:cubicBezTo>
                  <a:pt x="305" y="255"/>
                  <a:pt x="305" y="255"/>
                  <a:pt x="305" y="255"/>
                </a:cubicBezTo>
                <a:cubicBezTo>
                  <a:pt x="304" y="254"/>
                  <a:pt x="301" y="254"/>
                  <a:pt x="300" y="255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288" y="265"/>
                  <a:pt x="288" y="266"/>
                  <a:pt x="288" y="267"/>
                </a:cubicBezTo>
                <a:cubicBezTo>
                  <a:pt x="288" y="267"/>
                  <a:pt x="288" y="268"/>
                  <a:pt x="289" y="269"/>
                </a:cubicBezTo>
                <a:cubicBezTo>
                  <a:pt x="297" y="279"/>
                  <a:pt x="297" y="279"/>
                  <a:pt x="297" y="279"/>
                </a:cubicBezTo>
                <a:cubicBezTo>
                  <a:pt x="294" y="282"/>
                  <a:pt x="293" y="285"/>
                  <a:pt x="291" y="289"/>
                </a:cubicBezTo>
                <a:cubicBezTo>
                  <a:pt x="279" y="286"/>
                  <a:pt x="279" y="286"/>
                  <a:pt x="279" y="286"/>
                </a:cubicBezTo>
                <a:cubicBezTo>
                  <a:pt x="277" y="286"/>
                  <a:pt x="275" y="287"/>
                  <a:pt x="275" y="289"/>
                </a:cubicBezTo>
                <a:cubicBezTo>
                  <a:pt x="272" y="303"/>
                  <a:pt x="272" y="303"/>
                  <a:pt x="272" y="303"/>
                </a:cubicBezTo>
                <a:cubicBezTo>
                  <a:pt x="272" y="304"/>
                  <a:pt x="272" y="305"/>
                  <a:pt x="273" y="306"/>
                </a:cubicBezTo>
                <a:cubicBezTo>
                  <a:pt x="273" y="307"/>
                  <a:pt x="274" y="307"/>
                  <a:pt x="275" y="307"/>
                </a:cubicBezTo>
                <a:cubicBezTo>
                  <a:pt x="287" y="310"/>
                  <a:pt x="287" y="310"/>
                  <a:pt x="287" y="310"/>
                </a:cubicBezTo>
                <a:cubicBezTo>
                  <a:pt x="288" y="313"/>
                  <a:pt x="288" y="317"/>
                  <a:pt x="289" y="321"/>
                </a:cubicBezTo>
                <a:cubicBezTo>
                  <a:pt x="278" y="327"/>
                  <a:pt x="278" y="327"/>
                  <a:pt x="278" y="327"/>
                </a:cubicBezTo>
                <a:cubicBezTo>
                  <a:pt x="278" y="328"/>
                  <a:pt x="277" y="328"/>
                  <a:pt x="277" y="329"/>
                </a:cubicBezTo>
                <a:cubicBezTo>
                  <a:pt x="277" y="330"/>
                  <a:pt x="277" y="331"/>
                  <a:pt x="277" y="332"/>
                </a:cubicBezTo>
                <a:cubicBezTo>
                  <a:pt x="284" y="344"/>
                  <a:pt x="284" y="344"/>
                  <a:pt x="284" y="344"/>
                </a:cubicBezTo>
                <a:cubicBezTo>
                  <a:pt x="285" y="345"/>
                  <a:pt x="285" y="346"/>
                  <a:pt x="286" y="346"/>
                </a:cubicBezTo>
                <a:cubicBezTo>
                  <a:pt x="287" y="346"/>
                  <a:pt x="287" y="346"/>
                  <a:pt x="287" y="346"/>
                </a:cubicBezTo>
                <a:cubicBezTo>
                  <a:pt x="288" y="346"/>
                  <a:pt x="288" y="346"/>
                  <a:pt x="289" y="346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2" y="342"/>
                  <a:pt x="305" y="344"/>
                  <a:pt x="309" y="346"/>
                </a:cubicBezTo>
                <a:cubicBezTo>
                  <a:pt x="304" y="358"/>
                  <a:pt x="304" y="358"/>
                  <a:pt x="304" y="358"/>
                </a:cubicBezTo>
                <a:cubicBezTo>
                  <a:pt x="304" y="359"/>
                  <a:pt x="304" y="360"/>
                  <a:pt x="304" y="361"/>
                </a:cubicBezTo>
                <a:cubicBezTo>
                  <a:pt x="305" y="362"/>
                  <a:pt x="305" y="363"/>
                  <a:pt x="306" y="363"/>
                </a:cubicBezTo>
                <a:cubicBezTo>
                  <a:pt x="320" y="368"/>
                  <a:pt x="320" y="368"/>
                  <a:pt x="320" y="368"/>
                </a:cubicBezTo>
                <a:cubicBezTo>
                  <a:pt x="320" y="368"/>
                  <a:pt x="320" y="368"/>
                  <a:pt x="321" y="368"/>
                </a:cubicBezTo>
                <a:cubicBezTo>
                  <a:pt x="321" y="368"/>
                  <a:pt x="322" y="368"/>
                  <a:pt x="322" y="368"/>
                </a:cubicBezTo>
                <a:cubicBezTo>
                  <a:pt x="323" y="367"/>
                  <a:pt x="324" y="367"/>
                  <a:pt x="324" y="366"/>
                </a:cubicBezTo>
                <a:cubicBezTo>
                  <a:pt x="328" y="354"/>
                  <a:pt x="328" y="354"/>
                  <a:pt x="328" y="354"/>
                </a:cubicBezTo>
                <a:cubicBezTo>
                  <a:pt x="330" y="354"/>
                  <a:pt x="332" y="354"/>
                  <a:pt x="334" y="354"/>
                </a:cubicBezTo>
                <a:cubicBezTo>
                  <a:pt x="336" y="354"/>
                  <a:pt x="338" y="354"/>
                  <a:pt x="340" y="354"/>
                </a:cubicBezTo>
                <a:cubicBezTo>
                  <a:pt x="344" y="366"/>
                  <a:pt x="344" y="366"/>
                  <a:pt x="344" y="366"/>
                </a:cubicBezTo>
                <a:cubicBezTo>
                  <a:pt x="344" y="367"/>
                  <a:pt x="345" y="367"/>
                  <a:pt x="346" y="368"/>
                </a:cubicBezTo>
                <a:cubicBezTo>
                  <a:pt x="346" y="368"/>
                  <a:pt x="347" y="368"/>
                  <a:pt x="347" y="368"/>
                </a:cubicBezTo>
                <a:cubicBezTo>
                  <a:pt x="348" y="368"/>
                  <a:pt x="348" y="368"/>
                  <a:pt x="348" y="368"/>
                </a:cubicBezTo>
                <a:cubicBezTo>
                  <a:pt x="362" y="363"/>
                  <a:pt x="362" y="363"/>
                  <a:pt x="362" y="363"/>
                </a:cubicBezTo>
                <a:cubicBezTo>
                  <a:pt x="363" y="363"/>
                  <a:pt x="363" y="362"/>
                  <a:pt x="364" y="361"/>
                </a:cubicBezTo>
                <a:cubicBezTo>
                  <a:pt x="364" y="360"/>
                  <a:pt x="364" y="359"/>
                  <a:pt x="364" y="358"/>
                </a:cubicBezTo>
                <a:cubicBezTo>
                  <a:pt x="360" y="346"/>
                  <a:pt x="360" y="346"/>
                  <a:pt x="360" y="346"/>
                </a:cubicBezTo>
                <a:cubicBezTo>
                  <a:pt x="363" y="344"/>
                  <a:pt x="366" y="342"/>
                  <a:pt x="368" y="339"/>
                </a:cubicBezTo>
                <a:cubicBezTo>
                  <a:pt x="379" y="346"/>
                  <a:pt x="379" y="346"/>
                  <a:pt x="379" y="346"/>
                </a:cubicBezTo>
                <a:cubicBezTo>
                  <a:pt x="380" y="346"/>
                  <a:pt x="380" y="346"/>
                  <a:pt x="381" y="346"/>
                </a:cubicBezTo>
                <a:cubicBezTo>
                  <a:pt x="381" y="346"/>
                  <a:pt x="382" y="346"/>
                  <a:pt x="382" y="346"/>
                </a:cubicBezTo>
                <a:cubicBezTo>
                  <a:pt x="383" y="346"/>
                  <a:pt x="383" y="345"/>
                  <a:pt x="384" y="344"/>
                </a:cubicBezTo>
                <a:cubicBezTo>
                  <a:pt x="391" y="332"/>
                  <a:pt x="391" y="332"/>
                  <a:pt x="391" y="332"/>
                </a:cubicBezTo>
                <a:cubicBezTo>
                  <a:pt x="391" y="331"/>
                  <a:pt x="392" y="330"/>
                  <a:pt x="391" y="329"/>
                </a:cubicBezTo>
                <a:cubicBezTo>
                  <a:pt x="391" y="328"/>
                  <a:pt x="391" y="328"/>
                  <a:pt x="390" y="327"/>
                </a:cubicBezTo>
                <a:cubicBezTo>
                  <a:pt x="379" y="321"/>
                  <a:pt x="379" y="321"/>
                  <a:pt x="379" y="321"/>
                </a:cubicBezTo>
                <a:cubicBezTo>
                  <a:pt x="380" y="317"/>
                  <a:pt x="381" y="313"/>
                  <a:pt x="381" y="310"/>
                </a:cubicBezTo>
                <a:cubicBezTo>
                  <a:pt x="393" y="307"/>
                  <a:pt x="393" y="307"/>
                  <a:pt x="393" y="307"/>
                </a:cubicBezTo>
                <a:cubicBezTo>
                  <a:pt x="394" y="307"/>
                  <a:pt x="395" y="307"/>
                  <a:pt x="395" y="306"/>
                </a:cubicBezTo>
                <a:cubicBezTo>
                  <a:pt x="396" y="305"/>
                  <a:pt x="396" y="304"/>
                  <a:pt x="396" y="303"/>
                </a:cubicBezTo>
                <a:lnTo>
                  <a:pt x="394" y="289"/>
                </a:lnTo>
                <a:close/>
                <a:moveTo>
                  <a:pt x="334" y="326"/>
                </a:moveTo>
                <a:cubicBezTo>
                  <a:pt x="324" y="326"/>
                  <a:pt x="315" y="317"/>
                  <a:pt x="315" y="307"/>
                </a:cubicBezTo>
                <a:cubicBezTo>
                  <a:pt x="315" y="296"/>
                  <a:pt x="324" y="287"/>
                  <a:pt x="334" y="287"/>
                </a:cubicBezTo>
                <a:cubicBezTo>
                  <a:pt x="345" y="287"/>
                  <a:pt x="353" y="296"/>
                  <a:pt x="353" y="307"/>
                </a:cubicBezTo>
                <a:cubicBezTo>
                  <a:pt x="353" y="317"/>
                  <a:pt x="345" y="326"/>
                  <a:pt x="334" y="326"/>
                </a:cubicBezTo>
                <a:close/>
                <a:moveTo>
                  <a:pt x="155" y="152"/>
                </a:moveTo>
                <a:cubicBezTo>
                  <a:pt x="155" y="152"/>
                  <a:pt x="155" y="152"/>
                  <a:pt x="155" y="152"/>
                </a:cubicBezTo>
                <a:cubicBezTo>
                  <a:pt x="155" y="148"/>
                  <a:pt x="153" y="144"/>
                  <a:pt x="150" y="142"/>
                </a:cubicBezTo>
                <a:cubicBezTo>
                  <a:pt x="148" y="141"/>
                  <a:pt x="146" y="140"/>
                  <a:pt x="144" y="140"/>
                </a:cubicBezTo>
                <a:cubicBezTo>
                  <a:pt x="142" y="140"/>
                  <a:pt x="140" y="141"/>
                  <a:pt x="139" y="141"/>
                </a:cubicBezTo>
                <a:cubicBezTo>
                  <a:pt x="79" y="169"/>
                  <a:pt x="79" y="169"/>
                  <a:pt x="79" y="169"/>
                </a:cubicBezTo>
                <a:cubicBezTo>
                  <a:pt x="75" y="171"/>
                  <a:pt x="73" y="175"/>
                  <a:pt x="73" y="180"/>
                </a:cubicBezTo>
                <a:cubicBezTo>
                  <a:pt x="73" y="181"/>
                  <a:pt x="73" y="181"/>
                  <a:pt x="73" y="181"/>
                </a:cubicBezTo>
                <a:cubicBezTo>
                  <a:pt x="73" y="185"/>
                  <a:pt x="75" y="189"/>
                  <a:pt x="79" y="191"/>
                </a:cubicBezTo>
                <a:cubicBezTo>
                  <a:pt x="139" y="219"/>
                  <a:pt x="139" y="219"/>
                  <a:pt x="139" y="219"/>
                </a:cubicBezTo>
                <a:cubicBezTo>
                  <a:pt x="140" y="220"/>
                  <a:pt x="142" y="220"/>
                  <a:pt x="144" y="220"/>
                </a:cubicBezTo>
                <a:cubicBezTo>
                  <a:pt x="146" y="220"/>
                  <a:pt x="148" y="219"/>
                  <a:pt x="150" y="218"/>
                </a:cubicBezTo>
                <a:cubicBezTo>
                  <a:pt x="153" y="216"/>
                  <a:pt x="155" y="212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8"/>
                  <a:pt x="155" y="208"/>
                  <a:pt x="155" y="208"/>
                </a:cubicBezTo>
                <a:cubicBezTo>
                  <a:pt x="155" y="204"/>
                  <a:pt x="153" y="199"/>
                  <a:pt x="149" y="198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53" y="161"/>
                  <a:pt x="155" y="157"/>
                  <a:pt x="155" y="152"/>
                </a:cubicBezTo>
                <a:close/>
                <a:moveTo>
                  <a:pt x="165" y="253"/>
                </a:moveTo>
                <a:cubicBezTo>
                  <a:pt x="166" y="253"/>
                  <a:pt x="166" y="253"/>
                  <a:pt x="166" y="253"/>
                </a:cubicBezTo>
                <a:cubicBezTo>
                  <a:pt x="171" y="253"/>
                  <a:pt x="175" y="249"/>
                  <a:pt x="177" y="244"/>
                </a:cubicBezTo>
                <a:cubicBezTo>
                  <a:pt x="216" y="122"/>
                  <a:pt x="216" y="122"/>
                  <a:pt x="216" y="122"/>
                </a:cubicBezTo>
                <a:cubicBezTo>
                  <a:pt x="217" y="119"/>
                  <a:pt x="216" y="115"/>
                  <a:pt x="214" y="112"/>
                </a:cubicBezTo>
                <a:cubicBezTo>
                  <a:pt x="212" y="109"/>
                  <a:pt x="208" y="107"/>
                  <a:pt x="205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199" y="107"/>
                  <a:pt x="195" y="110"/>
                  <a:pt x="193" y="115"/>
                </a:cubicBezTo>
                <a:cubicBezTo>
                  <a:pt x="154" y="237"/>
                  <a:pt x="154" y="237"/>
                  <a:pt x="154" y="237"/>
                </a:cubicBezTo>
                <a:cubicBezTo>
                  <a:pt x="153" y="241"/>
                  <a:pt x="154" y="245"/>
                  <a:pt x="156" y="248"/>
                </a:cubicBezTo>
                <a:cubicBezTo>
                  <a:pt x="158" y="251"/>
                  <a:pt x="162" y="253"/>
                  <a:pt x="165" y="253"/>
                </a:cubicBezTo>
                <a:close/>
                <a:moveTo>
                  <a:pt x="220" y="218"/>
                </a:moveTo>
                <a:cubicBezTo>
                  <a:pt x="222" y="219"/>
                  <a:pt x="224" y="220"/>
                  <a:pt x="226" y="220"/>
                </a:cubicBezTo>
                <a:cubicBezTo>
                  <a:pt x="228" y="220"/>
                  <a:pt x="229" y="220"/>
                  <a:pt x="231" y="219"/>
                </a:cubicBezTo>
                <a:cubicBezTo>
                  <a:pt x="291" y="191"/>
                  <a:pt x="291" y="191"/>
                  <a:pt x="291" y="191"/>
                </a:cubicBezTo>
                <a:cubicBezTo>
                  <a:pt x="295" y="189"/>
                  <a:pt x="297" y="185"/>
                  <a:pt x="297" y="181"/>
                </a:cubicBezTo>
                <a:cubicBezTo>
                  <a:pt x="297" y="180"/>
                  <a:pt x="297" y="180"/>
                  <a:pt x="297" y="180"/>
                </a:cubicBezTo>
                <a:cubicBezTo>
                  <a:pt x="297" y="175"/>
                  <a:pt x="295" y="171"/>
                  <a:pt x="291" y="16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30" y="141"/>
                  <a:pt x="228" y="140"/>
                  <a:pt x="226" y="140"/>
                </a:cubicBezTo>
                <a:cubicBezTo>
                  <a:pt x="224" y="140"/>
                  <a:pt x="222" y="141"/>
                  <a:pt x="220" y="142"/>
                </a:cubicBezTo>
                <a:cubicBezTo>
                  <a:pt x="217" y="144"/>
                  <a:pt x="215" y="148"/>
                  <a:pt x="215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15" y="157"/>
                  <a:pt x="217" y="161"/>
                  <a:pt x="221" y="163"/>
                </a:cubicBezTo>
                <a:cubicBezTo>
                  <a:pt x="258" y="180"/>
                  <a:pt x="258" y="180"/>
                  <a:pt x="258" y="180"/>
                </a:cubicBezTo>
                <a:cubicBezTo>
                  <a:pt x="221" y="198"/>
                  <a:pt x="221" y="198"/>
                  <a:pt x="221" y="198"/>
                </a:cubicBezTo>
                <a:cubicBezTo>
                  <a:pt x="217" y="199"/>
                  <a:pt x="215" y="204"/>
                  <a:pt x="215" y="208"/>
                </a:cubicBezTo>
                <a:cubicBezTo>
                  <a:pt x="215" y="208"/>
                  <a:pt x="215" y="208"/>
                  <a:pt x="215" y="208"/>
                </a:cubicBezTo>
                <a:cubicBezTo>
                  <a:pt x="215" y="212"/>
                  <a:pt x="217" y="216"/>
                  <a:pt x="220" y="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21317208" y="8334374"/>
            <a:ext cx="1249105" cy="1252475"/>
          </a:xfrm>
          <a:custGeom>
            <a:avLst/>
            <a:gdLst>
              <a:gd name="T0" fmla="*/ 319 w 396"/>
              <a:gd name="T1" fmla="*/ 75 h 396"/>
              <a:gd name="T2" fmla="*/ 323 w 396"/>
              <a:gd name="T3" fmla="*/ 47 h 396"/>
              <a:gd name="T4" fmla="*/ 323 w 396"/>
              <a:gd name="T5" fmla="*/ 47 h 396"/>
              <a:gd name="T6" fmla="*/ 396 w 396"/>
              <a:gd name="T7" fmla="*/ 65 h 396"/>
              <a:gd name="T8" fmla="*/ 262 w 396"/>
              <a:gd name="T9" fmla="*/ 126 h 396"/>
              <a:gd name="T10" fmla="*/ 354 w 396"/>
              <a:gd name="T11" fmla="*/ 31 h 396"/>
              <a:gd name="T12" fmla="*/ 372 w 396"/>
              <a:gd name="T13" fmla="*/ 49 h 396"/>
              <a:gd name="T14" fmla="*/ 354 w 396"/>
              <a:gd name="T15" fmla="*/ 49 h 396"/>
              <a:gd name="T16" fmla="*/ 315 w 396"/>
              <a:gd name="T17" fmla="*/ 72 h 396"/>
              <a:gd name="T18" fmla="*/ 295 w 396"/>
              <a:gd name="T19" fmla="*/ 46 h 396"/>
              <a:gd name="T20" fmla="*/ 324 w 396"/>
              <a:gd name="T21" fmla="*/ 34 h 396"/>
              <a:gd name="T22" fmla="*/ 326 w 396"/>
              <a:gd name="T23" fmla="*/ 70 h 396"/>
              <a:gd name="T24" fmla="*/ 312 w 396"/>
              <a:gd name="T25" fmla="*/ 72 h 396"/>
              <a:gd name="T26" fmla="*/ 262 w 396"/>
              <a:gd name="T27" fmla="*/ 271 h 396"/>
              <a:gd name="T28" fmla="*/ 396 w 396"/>
              <a:gd name="T29" fmla="*/ 331 h 396"/>
              <a:gd name="T30" fmla="*/ 300 w 396"/>
              <a:gd name="T31" fmla="*/ 321 h 396"/>
              <a:gd name="T32" fmla="*/ 306 w 396"/>
              <a:gd name="T33" fmla="*/ 316 h 396"/>
              <a:gd name="T34" fmla="*/ 306 w 396"/>
              <a:gd name="T35" fmla="*/ 316 h 396"/>
              <a:gd name="T36" fmla="*/ 350 w 396"/>
              <a:gd name="T37" fmla="*/ 340 h 396"/>
              <a:gd name="T38" fmla="*/ 335 w 396"/>
              <a:gd name="T39" fmla="*/ 362 h 396"/>
              <a:gd name="T40" fmla="*/ 335 w 396"/>
              <a:gd name="T41" fmla="*/ 327 h 396"/>
              <a:gd name="T42" fmla="*/ 126 w 396"/>
              <a:gd name="T43" fmla="*/ 262 h 396"/>
              <a:gd name="T44" fmla="*/ 65 w 396"/>
              <a:gd name="T45" fmla="*/ 396 h 396"/>
              <a:gd name="T46" fmla="*/ 126 w 396"/>
              <a:gd name="T47" fmla="*/ 262 h 396"/>
              <a:gd name="T48" fmla="*/ 30 w 396"/>
              <a:gd name="T49" fmla="*/ 357 h 396"/>
              <a:gd name="T50" fmla="*/ 40 w 396"/>
              <a:gd name="T51" fmla="*/ 341 h 396"/>
              <a:gd name="T52" fmla="*/ 39 w 396"/>
              <a:gd name="T53" fmla="*/ 327 h 396"/>
              <a:gd name="T54" fmla="*/ 64 w 396"/>
              <a:gd name="T55" fmla="*/ 320 h 396"/>
              <a:gd name="T56" fmla="*/ 92 w 396"/>
              <a:gd name="T57" fmla="*/ 314 h 396"/>
              <a:gd name="T58" fmla="*/ 106 w 396"/>
              <a:gd name="T59" fmla="*/ 115 h 396"/>
              <a:gd name="T60" fmla="*/ 130 w 396"/>
              <a:gd name="T61" fmla="*/ 65 h 396"/>
              <a:gd name="T62" fmla="*/ 50 w 396"/>
              <a:gd name="T63" fmla="*/ 54 h 396"/>
              <a:gd name="T64" fmla="*/ 81 w 396"/>
              <a:gd name="T65" fmla="*/ 32 h 396"/>
              <a:gd name="T66" fmla="*/ 70 w 396"/>
              <a:gd name="T67" fmla="*/ 54 h 396"/>
              <a:gd name="T68" fmla="*/ 70 w 396"/>
              <a:gd name="T69" fmla="*/ 98 h 396"/>
              <a:gd name="T70" fmla="*/ 50 w 396"/>
              <a:gd name="T71" fmla="*/ 54 h 396"/>
              <a:gd name="T72" fmla="*/ 220 w 396"/>
              <a:gd name="T73" fmla="*/ 211 h 396"/>
              <a:gd name="T74" fmla="*/ 218 w 396"/>
              <a:gd name="T75" fmla="*/ 187 h 396"/>
              <a:gd name="T76" fmla="*/ 224 w 396"/>
              <a:gd name="T77" fmla="*/ 165 h 396"/>
              <a:gd name="T78" fmla="*/ 218 w 396"/>
              <a:gd name="T79" fmla="*/ 140 h 396"/>
              <a:gd name="T80" fmla="*/ 211 w 396"/>
              <a:gd name="T81" fmla="*/ 127 h 396"/>
              <a:gd name="T82" fmla="*/ 176 w 396"/>
              <a:gd name="T83" fmla="*/ 147 h 396"/>
              <a:gd name="T84" fmla="*/ 173 w 396"/>
              <a:gd name="T85" fmla="*/ 165 h 396"/>
              <a:gd name="T86" fmla="*/ 182 w 396"/>
              <a:gd name="T87" fmla="*/ 190 h 396"/>
              <a:gd name="T88" fmla="*/ 178 w 396"/>
              <a:gd name="T89" fmla="*/ 205 h 396"/>
              <a:gd name="T90" fmla="*/ 154 w 396"/>
              <a:gd name="T91" fmla="*/ 221 h 396"/>
              <a:gd name="T92" fmla="*/ 193 w 396"/>
              <a:gd name="T93" fmla="*/ 269 h 396"/>
              <a:gd name="T94" fmla="*/ 263 w 396"/>
              <a:gd name="T95" fmla="*/ 25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6" h="396">
                <a:moveTo>
                  <a:pt x="312" y="96"/>
                </a:moveTo>
                <a:cubicBezTo>
                  <a:pt x="324" y="96"/>
                  <a:pt x="328" y="91"/>
                  <a:pt x="328" y="85"/>
                </a:cubicBezTo>
                <a:cubicBezTo>
                  <a:pt x="328" y="84"/>
                  <a:pt x="328" y="84"/>
                  <a:pt x="328" y="83"/>
                </a:cubicBezTo>
                <a:cubicBezTo>
                  <a:pt x="327" y="79"/>
                  <a:pt x="324" y="78"/>
                  <a:pt x="319" y="75"/>
                </a:cubicBezTo>
                <a:cubicBezTo>
                  <a:pt x="318" y="74"/>
                  <a:pt x="316" y="74"/>
                  <a:pt x="314" y="74"/>
                </a:cubicBezTo>
                <a:cubicBezTo>
                  <a:pt x="306" y="74"/>
                  <a:pt x="298" y="79"/>
                  <a:pt x="298" y="85"/>
                </a:cubicBezTo>
                <a:cubicBezTo>
                  <a:pt x="298" y="91"/>
                  <a:pt x="304" y="96"/>
                  <a:pt x="312" y="96"/>
                </a:cubicBezTo>
                <a:close/>
                <a:moveTo>
                  <a:pt x="323" y="47"/>
                </a:moveTo>
                <a:cubicBezTo>
                  <a:pt x="322" y="40"/>
                  <a:pt x="317" y="34"/>
                  <a:pt x="311" y="34"/>
                </a:cubicBezTo>
                <a:cubicBezTo>
                  <a:pt x="306" y="34"/>
                  <a:pt x="302" y="39"/>
                  <a:pt x="303" y="46"/>
                </a:cubicBezTo>
                <a:cubicBezTo>
                  <a:pt x="304" y="54"/>
                  <a:pt x="309" y="60"/>
                  <a:pt x="315" y="60"/>
                </a:cubicBezTo>
                <a:cubicBezTo>
                  <a:pt x="320" y="60"/>
                  <a:pt x="324" y="54"/>
                  <a:pt x="323" y="47"/>
                </a:cubicBezTo>
                <a:close/>
                <a:moveTo>
                  <a:pt x="271" y="135"/>
                </a:moveTo>
                <a:cubicBezTo>
                  <a:pt x="290" y="115"/>
                  <a:pt x="290" y="115"/>
                  <a:pt x="290" y="115"/>
                </a:cubicBezTo>
                <a:cubicBezTo>
                  <a:pt x="302" y="124"/>
                  <a:pt x="316" y="130"/>
                  <a:pt x="332" y="130"/>
                </a:cubicBezTo>
                <a:cubicBezTo>
                  <a:pt x="367" y="130"/>
                  <a:pt x="396" y="101"/>
                  <a:pt x="396" y="65"/>
                </a:cubicBezTo>
                <a:cubicBezTo>
                  <a:pt x="396" y="29"/>
                  <a:pt x="367" y="0"/>
                  <a:pt x="332" y="0"/>
                </a:cubicBezTo>
                <a:cubicBezTo>
                  <a:pt x="296" y="0"/>
                  <a:pt x="267" y="29"/>
                  <a:pt x="267" y="65"/>
                </a:cubicBezTo>
                <a:cubicBezTo>
                  <a:pt x="267" y="81"/>
                  <a:pt x="272" y="95"/>
                  <a:pt x="282" y="106"/>
                </a:cubicBezTo>
                <a:cubicBezTo>
                  <a:pt x="262" y="126"/>
                  <a:pt x="262" y="126"/>
                  <a:pt x="262" y="126"/>
                </a:cubicBezTo>
                <a:cubicBezTo>
                  <a:pt x="265" y="129"/>
                  <a:pt x="268" y="132"/>
                  <a:pt x="271" y="135"/>
                </a:cubicBezTo>
                <a:close/>
                <a:moveTo>
                  <a:pt x="341" y="44"/>
                </a:moveTo>
                <a:cubicBezTo>
                  <a:pt x="354" y="44"/>
                  <a:pt x="354" y="44"/>
                  <a:pt x="354" y="44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1"/>
                  <a:pt x="359" y="31"/>
                  <a:pt x="359" y="31"/>
                </a:cubicBezTo>
                <a:cubicBezTo>
                  <a:pt x="359" y="44"/>
                  <a:pt x="359" y="44"/>
                  <a:pt x="359" y="44"/>
                </a:cubicBezTo>
                <a:cubicBezTo>
                  <a:pt x="372" y="44"/>
                  <a:pt x="372" y="44"/>
                  <a:pt x="372" y="44"/>
                </a:cubicBezTo>
                <a:cubicBezTo>
                  <a:pt x="372" y="49"/>
                  <a:pt x="372" y="49"/>
                  <a:pt x="372" y="49"/>
                </a:cubicBezTo>
                <a:cubicBezTo>
                  <a:pt x="359" y="49"/>
                  <a:pt x="359" y="49"/>
                  <a:pt x="359" y="49"/>
                </a:cubicBezTo>
                <a:cubicBezTo>
                  <a:pt x="359" y="62"/>
                  <a:pt x="359" y="62"/>
                  <a:pt x="359" y="62"/>
                </a:cubicBezTo>
                <a:cubicBezTo>
                  <a:pt x="354" y="62"/>
                  <a:pt x="354" y="62"/>
                  <a:pt x="354" y="62"/>
                </a:cubicBezTo>
                <a:cubicBezTo>
                  <a:pt x="354" y="49"/>
                  <a:pt x="354" y="49"/>
                  <a:pt x="354" y="49"/>
                </a:cubicBezTo>
                <a:cubicBezTo>
                  <a:pt x="341" y="49"/>
                  <a:pt x="341" y="49"/>
                  <a:pt x="341" y="49"/>
                </a:cubicBezTo>
                <a:lnTo>
                  <a:pt x="341" y="44"/>
                </a:lnTo>
                <a:close/>
                <a:moveTo>
                  <a:pt x="312" y="72"/>
                </a:moveTo>
                <a:cubicBezTo>
                  <a:pt x="313" y="72"/>
                  <a:pt x="314" y="72"/>
                  <a:pt x="315" y="72"/>
                </a:cubicBezTo>
                <a:cubicBezTo>
                  <a:pt x="314" y="70"/>
                  <a:pt x="312" y="68"/>
                  <a:pt x="312" y="66"/>
                </a:cubicBezTo>
                <a:cubicBezTo>
                  <a:pt x="312" y="64"/>
                  <a:pt x="313" y="63"/>
                  <a:pt x="314" y="62"/>
                </a:cubicBezTo>
                <a:cubicBezTo>
                  <a:pt x="313" y="62"/>
                  <a:pt x="312" y="62"/>
                  <a:pt x="312" y="62"/>
                </a:cubicBezTo>
                <a:cubicBezTo>
                  <a:pt x="302" y="62"/>
                  <a:pt x="295" y="55"/>
                  <a:pt x="295" y="46"/>
                </a:cubicBezTo>
                <a:cubicBezTo>
                  <a:pt x="295" y="38"/>
                  <a:pt x="304" y="31"/>
                  <a:pt x="314" y="31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330" y="34"/>
                  <a:pt x="330" y="34"/>
                  <a:pt x="330" y="34"/>
                </a:cubicBezTo>
                <a:cubicBezTo>
                  <a:pt x="324" y="34"/>
                  <a:pt x="324" y="34"/>
                  <a:pt x="324" y="34"/>
                </a:cubicBezTo>
                <a:cubicBezTo>
                  <a:pt x="328" y="36"/>
                  <a:pt x="331" y="41"/>
                  <a:pt x="331" y="47"/>
                </a:cubicBezTo>
                <a:cubicBezTo>
                  <a:pt x="331" y="51"/>
                  <a:pt x="328" y="55"/>
                  <a:pt x="325" y="58"/>
                </a:cubicBezTo>
                <a:cubicBezTo>
                  <a:pt x="321" y="60"/>
                  <a:pt x="320" y="61"/>
                  <a:pt x="320" y="64"/>
                </a:cubicBezTo>
                <a:cubicBezTo>
                  <a:pt x="320" y="66"/>
                  <a:pt x="324" y="69"/>
                  <a:pt x="326" y="70"/>
                </a:cubicBezTo>
                <a:cubicBezTo>
                  <a:pt x="332" y="74"/>
                  <a:pt x="334" y="78"/>
                  <a:pt x="334" y="84"/>
                </a:cubicBezTo>
                <a:cubicBezTo>
                  <a:pt x="334" y="92"/>
                  <a:pt x="326" y="100"/>
                  <a:pt x="313" y="100"/>
                </a:cubicBezTo>
                <a:cubicBezTo>
                  <a:pt x="301" y="100"/>
                  <a:pt x="291" y="95"/>
                  <a:pt x="291" y="87"/>
                </a:cubicBezTo>
                <a:cubicBezTo>
                  <a:pt x="291" y="79"/>
                  <a:pt x="300" y="72"/>
                  <a:pt x="312" y="72"/>
                </a:cubicBezTo>
                <a:close/>
                <a:moveTo>
                  <a:pt x="332" y="267"/>
                </a:moveTo>
                <a:cubicBezTo>
                  <a:pt x="316" y="267"/>
                  <a:pt x="302" y="272"/>
                  <a:pt x="290" y="282"/>
                </a:cubicBezTo>
                <a:cubicBezTo>
                  <a:pt x="271" y="262"/>
                  <a:pt x="271" y="262"/>
                  <a:pt x="271" y="262"/>
                </a:cubicBezTo>
                <a:cubicBezTo>
                  <a:pt x="268" y="265"/>
                  <a:pt x="265" y="268"/>
                  <a:pt x="262" y="271"/>
                </a:cubicBezTo>
                <a:cubicBezTo>
                  <a:pt x="282" y="290"/>
                  <a:pt x="282" y="290"/>
                  <a:pt x="282" y="290"/>
                </a:cubicBezTo>
                <a:cubicBezTo>
                  <a:pt x="272" y="302"/>
                  <a:pt x="267" y="316"/>
                  <a:pt x="267" y="331"/>
                </a:cubicBezTo>
                <a:cubicBezTo>
                  <a:pt x="267" y="367"/>
                  <a:pt x="296" y="396"/>
                  <a:pt x="332" y="396"/>
                </a:cubicBezTo>
                <a:cubicBezTo>
                  <a:pt x="367" y="396"/>
                  <a:pt x="396" y="367"/>
                  <a:pt x="396" y="331"/>
                </a:cubicBezTo>
                <a:cubicBezTo>
                  <a:pt x="396" y="296"/>
                  <a:pt x="367" y="267"/>
                  <a:pt x="332" y="267"/>
                </a:cubicBezTo>
                <a:close/>
                <a:moveTo>
                  <a:pt x="313" y="362"/>
                </a:moveTo>
                <a:cubicBezTo>
                  <a:pt x="300" y="362"/>
                  <a:pt x="300" y="362"/>
                  <a:pt x="300" y="362"/>
                </a:cubicBezTo>
                <a:cubicBezTo>
                  <a:pt x="300" y="321"/>
                  <a:pt x="300" y="321"/>
                  <a:pt x="300" y="321"/>
                </a:cubicBezTo>
                <a:cubicBezTo>
                  <a:pt x="313" y="321"/>
                  <a:pt x="313" y="321"/>
                  <a:pt x="313" y="321"/>
                </a:cubicBezTo>
                <a:lnTo>
                  <a:pt x="313" y="362"/>
                </a:lnTo>
                <a:close/>
                <a:moveTo>
                  <a:pt x="306" y="316"/>
                </a:moveTo>
                <a:cubicBezTo>
                  <a:pt x="306" y="316"/>
                  <a:pt x="306" y="316"/>
                  <a:pt x="306" y="316"/>
                </a:cubicBezTo>
                <a:cubicBezTo>
                  <a:pt x="302" y="316"/>
                  <a:pt x="299" y="312"/>
                  <a:pt x="299" y="308"/>
                </a:cubicBezTo>
                <a:cubicBezTo>
                  <a:pt x="299" y="304"/>
                  <a:pt x="302" y="301"/>
                  <a:pt x="306" y="301"/>
                </a:cubicBezTo>
                <a:cubicBezTo>
                  <a:pt x="311" y="301"/>
                  <a:pt x="314" y="304"/>
                  <a:pt x="314" y="308"/>
                </a:cubicBezTo>
                <a:cubicBezTo>
                  <a:pt x="314" y="312"/>
                  <a:pt x="311" y="316"/>
                  <a:pt x="306" y="316"/>
                </a:cubicBezTo>
                <a:close/>
                <a:moveTo>
                  <a:pt x="364" y="362"/>
                </a:moveTo>
                <a:cubicBezTo>
                  <a:pt x="364" y="362"/>
                  <a:pt x="364" y="362"/>
                  <a:pt x="364" y="362"/>
                </a:cubicBezTo>
                <a:cubicBezTo>
                  <a:pt x="350" y="362"/>
                  <a:pt x="350" y="362"/>
                  <a:pt x="350" y="362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50" y="335"/>
                  <a:pt x="348" y="331"/>
                  <a:pt x="343" y="331"/>
                </a:cubicBezTo>
                <a:cubicBezTo>
                  <a:pt x="339" y="331"/>
                  <a:pt x="337" y="334"/>
                  <a:pt x="336" y="336"/>
                </a:cubicBezTo>
                <a:cubicBezTo>
                  <a:pt x="335" y="337"/>
                  <a:pt x="335" y="338"/>
                  <a:pt x="335" y="340"/>
                </a:cubicBezTo>
                <a:cubicBezTo>
                  <a:pt x="335" y="362"/>
                  <a:pt x="335" y="362"/>
                  <a:pt x="335" y="362"/>
                </a:cubicBezTo>
                <a:cubicBezTo>
                  <a:pt x="321" y="362"/>
                  <a:pt x="321" y="362"/>
                  <a:pt x="321" y="362"/>
                </a:cubicBezTo>
                <a:cubicBezTo>
                  <a:pt x="321" y="362"/>
                  <a:pt x="321" y="324"/>
                  <a:pt x="321" y="321"/>
                </a:cubicBezTo>
                <a:cubicBezTo>
                  <a:pt x="335" y="321"/>
                  <a:pt x="335" y="321"/>
                  <a:pt x="335" y="321"/>
                </a:cubicBezTo>
                <a:cubicBezTo>
                  <a:pt x="335" y="327"/>
                  <a:pt x="335" y="327"/>
                  <a:pt x="335" y="327"/>
                </a:cubicBezTo>
                <a:cubicBezTo>
                  <a:pt x="336" y="324"/>
                  <a:pt x="341" y="320"/>
                  <a:pt x="348" y="320"/>
                </a:cubicBezTo>
                <a:cubicBezTo>
                  <a:pt x="357" y="320"/>
                  <a:pt x="364" y="326"/>
                  <a:pt x="364" y="339"/>
                </a:cubicBezTo>
                <a:lnTo>
                  <a:pt x="364" y="362"/>
                </a:lnTo>
                <a:close/>
                <a:moveTo>
                  <a:pt x="126" y="262"/>
                </a:moveTo>
                <a:cubicBezTo>
                  <a:pt x="106" y="282"/>
                  <a:pt x="106" y="282"/>
                  <a:pt x="106" y="282"/>
                </a:cubicBezTo>
                <a:cubicBezTo>
                  <a:pt x="95" y="272"/>
                  <a:pt x="81" y="267"/>
                  <a:pt x="65" y="267"/>
                </a:cubicBezTo>
                <a:cubicBezTo>
                  <a:pt x="29" y="267"/>
                  <a:pt x="0" y="296"/>
                  <a:pt x="0" y="332"/>
                </a:cubicBezTo>
                <a:cubicBezTo>
                  <a:pt x="0" y="367"/>
                  <a:pt x="29" y="396"/>
                  <a:pt x="65" y="396"/>
                </a:cubicBezTo>
                <a:cubicBezTo>
                  <a:pt x="101" y="396"/>
                  <a:pt x="130" y="367"/>
                  <a:pt x="130" y="332"/>
                </a:cubicBezTo>
                <a:cubicBezTo>
                  <a:pt x="130" y="316"/>
                  <a:pt x="124" y="302"/>
                  <a:pt x="115" y="290"/>
                </a:cubicBezTo>
                <a:cubicBezTo>
                  <a:pt x="135" y="271"/>
                  <a:pt x="135" y="271"/>
                  <a:pt x="135" y="271"/>
                </a:cubicBezTo>
                <a:cubicBezTo>
                  <a:pt x="132" y="268"/>
                  <a:pt x="129" y="265"/>
                  <a:pt x="126" y="262"/>
                </a:cubicBezTo>
                <a:close/>
                <a:moveTo>
                  <a:pt x="94" y="320"/>
                </a:moveTo>
                <a:cubicBezTo>
                  <a:pt x="94" y="320"/>
                  <a:pt x="94" y="321"/>
                  <a:pt x="94" y="322"/>
                </a:cubicBezTo>
                <a:cubicBezTo>
                  <a:pt x="94" y="341"/>
                  <a:pt x="79" y="363"/>
                  <a:pt x="52" y="363"/>
                </a:cubicBezTo>
                <a:cubicBezTo>
                  <a:pt x="44" y="363"/>
                  <a:pt x="36" y="361"/>
                  <a:pt x="30" y="357"/>
                </a:cubicBezTo>
                <a:cubicBezTo>
                  <a:pt x="31" y="357"/>
                  <a:pt x="32" y="357"/>
                  <a:pt x="33" y="357"/>
                </a:cubicBezTo>
                <a:cubicBezTo>
                  <a:pt x="40" y="357"/>
                  <a:pt x="46" y="354"/>
                  <a:pt x="51" y="351"/>
                </a:cubicBezTo>
                <a:cubicBezTo>
                  <a:pt x="45" y="350"/>
                  <a:pt x="40" y="346"/>
                  <a:pt x="38" y="340"/>
                </a:cubicBezTo>
                <a:cubicBezTo>
                  <a:pt x="39" y="341"/>
                  <a:pt x="39" y="341"/>
                  <a:pt x="40" y="341"/>
                </a:cubicBezTo>
                <a:cubicBezTo>
                  <a:pt x="42" y="341"/>
                  <a:pt x="43" y="341"/>
                  <a:pt x="44" y="340"/>
                </a:cubicBezTo>
                <a:cubicBezTo>
                  <a:pt x="38" y="339"/>
                  <a:pt x="33" y="333"/>
                  <a:pt x="33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5" y="327"/>
                  <a:pt x="37" y="327"/>
                  <a:pt x="39" y="327"/>
                </a:cubicBezTo>
                <a:cubicBezTo>
                  <a:pt x="35" y="325"/>
                  <a:pt x="33" y="320"/>
                  <a:pt x="33" y="315"/>
                </a:cubicBezTo>
                <a:cubicBezTo>
                  <a:pt x="33" y="313"/>
                  <a:pt x="33" y="310"/>
                  <a:pt x="35" y="308"/>
                </a:cubicBezTo>
                <a:cubicBezTo>
                  <a:pt x="42" y="317"/>
                  <a:pt x="53" y="323"/>
                  <a:pt x="65" y="323"/>
                </a:cubicBezTo>
                <a:cubicBezTo>
                  <a:pt x="64" y="322"/>
                  <a:pt x="64" y="321"/>
                  <a:pt x="64" y="320"/>
                </a:cubicBezTo>
                <a:cubicBezTo>
                  <a:pt x="64" y="312"/>
                  <a:pt x="71" y="305"/>
                  <a:pt x="79" y="305"/>
                </a:cubicBezTo>
                <a:cubicBezTo>
                  <a:pt x="83" y="305"/>
                  <a:pt x="87" y="307"/>
                  <a:pt x="90" y="310"/>
                </a:cubicBezTo>
                <a:cubicBezTo>
                  <a:pt x="93" y="309"/>
                  <a:pt x="96" y="308"/>
                  <a:pt x="99" y="306"/>
                </a:cubicBezTo>
                <a:cubicBezTo>
                  <a:pt x="98" y="310"/>
                  <a:pt x="95" y="313"/>
                  <a:pt x="92" y="314"/>
                </a:cubicBezTo>
                <a:cubicBezTo>
                  <a:pt x="95" y="314"/>
                  <a:pt x="98" y="313"/>
                  <a:pt x="101" y="312"/>
                </a:cubicBezTo>
                <a:cubicBezTo>
                  <a:pt x="99" y="315"/>
                  <a:pt x="96" y="318"/>
                  <a:pt x="94" y="320"/>
                </a:cubicBezTo>
                <a:close/>
                <a:moveTo>
                  <a:pt x="65" y="130"/>
                </a:moveTo>
                <a:cubicBezTo>
                  <a:pt x="81" y="130"/>
                  <a:pt x="95" y="124"/>
                  <a:pt x="106" y="115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9" y="132"/>
                  <a:pt x="132" y="129"/>
                  <a:pt x="135" y="12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24" y="95"/>
                  <a:pt x="130" y="8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0"/>
                  <a:pt x="65" y="130"/>
                </a:cubicBezTo>
                <a:close/>
                <a:moveTo>
                  <a:pt x="50" y="54"/>
                </a:moveTo>
                <a:cubicBezTo>
                  <a:pt x="57" y="54"/>
                  <a:pt x="57" y="54"/>
                  <a:pt x="57" y="54"/>
                </a:cubicBezTo>
                <a:cubicBezTo>
                  <a:pt x="57" y="47"/>
                  <a:pt x="57" y="47"/>
                  <a:pt x="57" y="47"/>
                </a:cubicBezTo>
                <a:cubicBezTo>
                  <a:pt x="57" y="38"/>
                  <a:pt x="61" y="32"/>
                  <a:pt x="7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44"/>
                  <a:pt x="81" y="44"/>
                  <a:pt x="81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1" y="44"/>
                  <a:pt x="70" y="45"/>
                  <a:pt x="70" y="48"/>
                </a:cubicBezTo>
                <a:cubicBezTo>
                  <a:pt x="70" y="54"/>
                  <a:pt x="70" y="54"/>
                  <a:pt x="70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79" y="65"/>
                  <a:pt x="79" y="65"/>
                  <a:pt x="79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98"/>
                  <a:pt x="70" y="98"/>
                  <a:pt x="70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65"/>
                  <a:pt x="57" y="65"/>
                  <a:pt x="57" y="65"/>
                </a:cubicBezTo>
                <a:cubicBezTo>
                  <a:pt x="50" y="65"/>
                  <a:pt x="50" y="65"/>
                  <a:pt x="50" y="65"/>
                </a:cubicBezTo>
                <a:lnTo>
                  <a:pt x="50" y="54"/>
                </a:lnTo>
                <a:close/>
                <a:moveTo>
                  <a:pt x="259" y="230"/>
                </a:moveTo>
                <a:cubicBezTo>
                  <a:pt x="257" y="228"/>
                  <a:pt x="255" y="227"/>
                  <a:pt x="253" y="226"/>
                </a:cubicBezTo>
                <a:cubicBezTo>
                  <a:pt x="243" y="221"/>
                  <a:pt x="233" y="216"/>
                  <a:pt x="222" y="212"/>
                </a:cubicBezTo>
                <a:cubicBezTo>
                  <a:pt x="222" y="212"/>
                  <a:pt x="221" y="211"/>
                  <a:pt x="220" y="211"/>
                </a:cubicBezTo>
                <a:cubicBezTo>
                  <a:pt x="219" y="209"/>
                  <a:pt x="219" y="207"/>
                  <a:pt x="218" y="205"/>
                </a:cubicBezTo>
                <a:cubicBezTo>
                  <a:pt x="218" y="203"/>
                  <a:pt x="217" y="202"/>
                  <a:pt x="216" y="202"/>
                </a:cubicBezTo>
                <a:cubicBezTo>
                  <a:pt x="216" y="201"/>
                  <a:pt x="215" y="201"/>
                  <a:pt x="215" y="200"/>
                </a:cubicBezTo>
                <a:cubicBezTo>
                  <a:pt x="215" y="196"/>
                  <a:pt x="214" y="191"/>
                  <a:pt x="218" y="187"/>
                </a:cubicBezTo>
                <a:cubicBezTo>
                  <a:pt x="218" y="187"/>
                  <a:pt x="218" y="186"/>
                  <a:pt x="218" y="186"/>
                </a:cubicBezTo>
                <a:cubicBezTo>
                  <a:pt x="220" y="182"/>
                  <a:pt x="220" y="178"/>
                  <a:pt x="223" y="174"/>
                </a:cubicBezTo>
                <a:cubicBezTo>
                  <a:pt x="223" y="174"/>
                  <a:pt x="223" y="174"/>
                  <a:pt x="223" y="173"/>
                </a:cubicBezTo>
                <a:cubicBezTo>
                  <a:pt x="223" y="171"/>
                  <a:pt x="223" y="168"/>
                  <a:pt x="224" y="165"/>
                </a:cubicBezTo>
                <a:cubicBezTo>
                  <a:pt x="224" y="164"/>
                  <a:pt x="223" y="164"/>
                  <a:pt x="223" y="164"/>
                </a:cubicBezTo>
                <a:cubicBezTo>
                  <a:pt x="222" y="163"/>
                  <a:pt x="222" y="162"/>
                  <a:pt x="222" y="161"/>
                </a:cubicBezTo>
                <a:cubicBezTo>
                  <a:pt x="222" y="155"/>
                  <a:pt x="222" y="154"/>
                  <a:pt x="222" y="149"/>
                </a:cubicBezTo>
                <a:cubicBezTo>
                  <a:pt x="222" y="146"/>
                  <a:pt x="221" y="143"/>
                  <a:pt x="218" y="140"/>
                </a:cubicBezTo>
                <a:cubicBezTo>
                  <a:pt x="216" y="138"/>
                  <a:pt x="213" y="135"/>
                  <a:pt x="210" y="133"/>
                </a:cubicBezTo>
                <a:cubicBezTo>
                  <a:pt x="208" y="132"/>
                  <a:pt x="208" y="131"/>
                  <a:pt x="210" y="130"/>
                </a:cubicBezTo>
                <a:cubicBezTo>
                  <a:pt x="210" y="129"/>
                  <a:pt x="211" y="129"/>
                  <a:pt x="212" y="128"/>
                </a:cubicBezTo>
                <a:cubicBezTo>
                  <a:pt x="211" y="128"/>
                  <a:pt x="211" y="128"/>
                  <a:pt x="211" y="127"/>
                </a:cubicBezTo>
                <a:cubicBezTo>
                  <a:pt x="210" y="127"/>
                  <a:pt x="209" y="127"/>
                  <a:pt x="208" y="127"/>
                </a:cubicBezTo>
                <a:cubicBezTo>
                  <a:pt x="205" y="128"/>
                  <a:pt x="202" y="128"/>
                  <a:pt x="199" y="129"/>
                </a:cubicBezTo>
                <a:cubicBezTo>
                  <a:pt x="193" y="131"/>
                  <a:pt x="187" y="132"/>
                  <a:pt x="182" y="136"/>
                </a:cubicBezTo>
                <a:cubicBezTo>
                  <a:pt x="179" y="139"/>
                  <a:pt x="176" y="142"/>
                  <a:pt x="176" y="147"/>
                </a:cubicBezTo>
                <a:cubicBezTo>
                  <a:pt x="176" y="149"/>
                  <a:pt x="176" y="152"/>
                  <a:pt x="176" y="154"/>
                </a:cubicBezTo>
                <a:cubicBezTo>
                  <a:pt x="176" y="158"/>
                  <a:pt x="176" y="157"/>
                  <a:pt x="176" y="161"/>
                </a:cubicBezTo>
                <a:cubicBezTo>
                  <a:pt x="176" y="161"/>
                  <a:pt x="175" y="163"/>
                  <a:pt x="175" y="163"/>
                </a:cubicBezTo>
                <a:cubicBezTo>
                  <a:pt x="173" y="163"/>
                  <a:pt x="173" y="164"/>
                  <a:pt x="173" y="165"/>
                </a:cubicBezTo>
                <a:cubicBezTo>
                  <a:pt x="174" y="166"/>
                  <a:pt x="173" y="167"/>
                  <a:pt x="174" y="168"/>
                </a:cubicBezTo>
                <a:cubicBezTo>
                  <a:pt x="174" y="171"/>
                  <a:pt x="175" y="173"/>
                  <a:pt x="175" y="175"/>
                </a:cubicBezTo>
                <a:cubicBezTo>
                  <a:pt x="176" y="177"/>
                  <a:pt x="177" y="179"/>
                  <a:pt x="177" y="181"/>
                </a:cubicBezTo>
                <a:cubicBezTo>
                  <a:pt x="178" y="184"/>
                  <a:pt x="179" y="187"/>
                  <a:pt x="182" y="190"/>
                </a:cubicBezTo>
                <a:cubicBezTo>
                  <a:pt x="182" y="191"/>
                  <a:pt x="182" y="191"/>
                  <a:pt x="182" y="192"/>
                </a:cubicBezTo>
                <a:cubicBezTo>
                  <a:pt x="182" y="195"/>
                  <a:pt x="182" y="197"/>
                  <a:pt x="181" y="200"/>
                </a:cubicBezTo>
                <a:cubicBezTo>
                  <a:pt x="181" y="201"/>
                  <a:pt x="181" y="201"/>
                  <a:pt x="180" y="202"/>
                </a:cubicBezTo>
                <a:cubicBezTo>
                  <a:pt x="178" y="202"/>
                  <a:pt x="178" y="203"/>
                  <a:pt x="178" y="205"/>
                </a:cubicBezTo>
                <a:cubicBezTo>
                  <a:pt x="177" y="207"/>
                  <a:pt x="177" y="209"/>
                  <a:pt x="176" y="210"/>
                </a:cubicBezTo>
                <a:cubicBezTo>
                  <a:pt x="176" y="211"/>
                  <a:pt x="175" y="212"/>
                  <a:pt x="174" y="212"/>
                </a:cubicBezTo>
                <a:cubicBezTo>
                  <a:pt x="171" y="213"/>
                  <a:pt x="168" y="215"/>
                  <a:pt x="165" y="216"/>
                </a:cubicBezTo>
                <a:cubicBezTo>
                  <a:pt x="161" y="218"/>
                  <a:pt x="157" y="219"/>
                  <a:pt x="154" y="221"/>
                </a:cubicBezTo>
                <a:cubicBezTo>
                  <a:pt x="151" y="222"/>
                  <a:pt x="147" y="224"/>
                  <a:pt x="144" y="226"/>
                </a:cubicBezTo>
                <a:cubicBezTo>
                  <a:pt x="142" y="227"/>
                  <a:pt x="140" y="228"/>
                  <a:pt x="138" y="230"/>
                </a:cubicBezTo>
                <a:cubicBezTo>
                  <a:pt x="133" y="250"/>
                  <a:pt x="133" y="250"/>
                  <a:pt x="133" y="250"/>
                </a:cubicBezTo>
                <a:cubicBezTo>
                  <a:pt x="157" y="250"/>
                  <a:pt x="169" y="267"/>
                  <a:pt x="193" y="269"/>
                </a:cubicBezTo>
                <a:cubicBezTo>
                  <a:pt x="195" y="269"/>
                  <a:pt x="195" y="269"/>
                  <a:pt x="195" y="269"/>
                </a:cubicBezTo>
                <a:cubicBezTo>
                  <a:pt x="201" y="269"/>
                  <a:pt x="201" y="269"/>
                  <a:pt x="201" y="269"/>
                </a:cubicBezTo>
                <a:cubicBezTo>
                  <a:pt x="204" y="269"/>
                  <a:pt x="204" y="269"/>
                  <a:pt x="204" y="269"/>
                </a:cubicBezTo>
                <a:cubicBezTo>
                  <a:pt x="221" y="266"/>
                  <a:pt x="250" y="250"/>
                  <a:pt x="263" y="250"/>
                </a:cubicBezTo>
                <a:lnTo>
                  <a:pt x="259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21306094" y="10356850"/>
            <a:ext cx="1244345" cy="1406272"/>
          </a:xfrm>
          <a:custGeom>
            <a:avLst/>
            <a:gdLst>
              <a:gd name="T0" fmla="*/ 137 w 397"/>
              <a:gd name="T1" fmla="*/ 174 h 436"/>
              <a:gd name="T2" fmla="*/ 195 w 397"/>
              <a:gd name="T3" fmla="*/ 145 h 436"/>
              <a:gd name="T4" fmla="*/ 234 w 397"/>
              <a:gd name="T5" fmla="*/ 40 h 436"/>
              <a:gd name="T6" fmla="*/ 199 w 397"/>
              <a:gd name="T7" fmla="*/ 29 h 436"/>
              <a:gd name="T8" fmla="*/ 113 w 397"/>
              <a:gd name="T9" fmla="*/ 140 h 436"/>
              <a:gd name="T10" fmla="*/ 59 w 397"/>
              <a:gd name="T11" fmla="*/ 174 h 436"/>
              <a:gd name="T12" fmla="*/ 65 w 397"/>
              <a:gd name="T13" fmla="*/ 315 h 436"/>
              <a:gd name="T14" fmla="*/ 36 w 397"/>
              <a:gd name="T15" fmla="*/ 301 h 436"/>
              <a:gd name="T16" fmla="*/ 18 w 397"/>
              <a:gd name="T17" fmla="*/ 171 h 436"/>
              <a:gd name="T18" fmla="*/ 0 w 397"/>
              <a:gd name="T19" fmla="*/ 301 h 436"/>
              <a:gd name="T20" fmla="*/ 95 w 397"/>
              <a:gd name="T21" fmla="*/ 351 h 436"/>
              <a:gd name="T22" fmla="*/ 114 w 397"/>
              <a:gd name="T23" fmla="*/ 436 h 436"/>
              <a:gd name="T24" fmla="*/ 132 w 397"/>
              <a:gd name="T25" fmla="*/ 333 h 436"/>
              <a:gd name="T26" fmla="*/ 154 w 397"/>
              <a:gd name="T27" fmla="*/ 327 h 436"/>
              <a:gd name="T28" fmla="*/ 159 w 397"/>
              <a:gd name="T29" fmla="*/ 331 h 436"/>
              <a:gd name="T30" fmla="*/ 137 w 397"/>
              <a:gd name="T31" fmla="*/ 269 h 436"/>
              <a:gd name="T32" fmla="*/ 102 w 397"/>
              <a:gd name="T33" fmla="*/ 105 h 436"/>
              <a:gd name="T34" fmla="*/ 102 w 397"/>
              <a:gd name="T35" fmla="*/ 8 h 436"/>
              <a:gd name="T36" fmla="*/ 102 w 397"/>
              <a:gd name="T37" fmla="*/ 105 h 436"/>
              <a:gd name="T38" fmla="*/ 217 w 397"/>
              <a:gd name="T39" fmla="*/ 418 h 436"/>
              <a:gd name="T40" fmla="*/ 224 w 397"/>
              <a:gd name="T41" fmla="*/ 428 h 436"/>
              <a:gd name="T42" fmla="*/ 250 w 397"/>
              <a:gd name="T43" fmla="*/ 386 h 436"/>
              <a:gd name="T44" fmla="*/ 381 w 397"/>
              <a:gd name="T45" fmla="*/ 242 h 436"/>
              <a:gd name="T46" fmla="*/ 173 w 397"/>
              <a:gd name="T47" fmla="*/ 257 h 436"/>
              <a:gd name="T48" fmla="*/ 188 w 397"/>
              <a:gd name="T49" fmla="*/ 432 h 436"/>
              <a:gd name="T50" fmla="*/ 202 w 397"/>
              <a:gd name="T51" fmla="*/ 298 h 436"/>
              <a:gd name="T52" fmla="*/ 352 w 397"/>
              <a:gd name="T53" fmla="*/ 298 h 436"/>
              <a:gd name="T54" fmla="*/ 367 w 397"/>
              <a:gd name="T55" fmla="*/ 418 h 436"/>
              <a:gd name="T56" fmla="*/ 396 w 397"/>
              <a:gd name="T57" fmla="*/ 418 h 436"/>
              <a:gd name="T58" fmla="*/ 381 w 397"/>
              <a:gd name="T59" fmla="*/ 242 h 436"/>
              <a:gd name="T60" fmla="*/ 351 w 397"/>
              <a:gd name="T61" fmla="*/ 234 h 436"/>
              <a:gd name="T62" fmla="*/ 365 w 397"/>
              <a:gd name="T63" fmla="*/ 224 h 436"/>
              <a:gd name="T64" fmla="*/ 385 w 397"/>
              <a:gd name="T65" fmla="*/ 117 h 436"/>
              <a:gd name="T66" fmla="*/ 341 w 397"/>
              <a:gd name="T67" fmla="*/ 205 h 436"/>
              <a:gd name="T68" fmla="*/ 252 w 397"/>
              <a:gd name="T69" fmla="*/ 220 h 436"/>
              <a:gd name="T70" fmla="*/ 266 w 397"/>
              <a:gd name="T71" fmla="*/ 234 h 436"/>
              <a:gd name="T72" fmla="*/ 308 w 397"/>
              <a:gd name="T73" fmla="*/ 83 h 436"/>
              <a:gd name="T74" fmla="*/ 277 w 397"/>
              <a:gd name="T75" fmla="*/ 89 h 436"/>
              <a:gd name="T76" fmla="*/ 266 w 397"/>
              <a:gd name="T77" fmla="*/ 95 h 436"/>
              <a:gd name="T78" fmla="*/ 273 w 397"/>
              <a:gd name="T79" fmla="*/ 107 h 436"/>
              <a:gd name="T80" fmla="*/ 290 w 397"/>
              <a:gd name="T81" fmla="*/ 117 h 436"/>
              <a:gd name="T82" fmla="*/ 305 w 397"/>
              <a:gd name="T83" fmla="*/ 117 h 436"/>
              <a:gd name="T84" fmla="*/ 332 w 397"/>
              <a:gd name="T85" fmla="*/ 81 h 436"/>
              <a:gd name="T86" fmla="*/ 288 w 397"/>
              <a:gd name="T87" fmla="*/ 39 h 436"/>
              <a:gd name="T88" fmla="*/ 315 w 397"/>
              <a:gd name="T89" fmla="*/ 33 h 436"/>
              <a:gd name="T90" fmla="*/ 326 w 397"/>
              <a:gd name="T91" fmla="*/ 27 h 436"/>
              <a:gd name="T92" fmla="*/ 320 w 397"/>
              <a:gd name="T93" fmla="*/ 15 h 436"/>
              <a:gd name="T94" fmla="*/ 306 w 397"/>
              <a:gd name="T95" fmla="*/ 7 h 436"/>
              <a:gd name="T96" fmla="*/ 291 w 397"/>
              <a:gd name="T97" fmla="*/ 7 h 436"/>
              <a:gd name="T98" fmla="*/ 265 w 397"/>
              <a:gd name="T99" fmla="*/ 42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7" h="436">
                <a:moveTo>
                  <a:pt x="137" y="174"/>
                </a:moveTo>
                <a:cubicBezTo>
                  <a:pt x="137" y="174"/>
                  <a:pt x="137" y="174"/>
                  <a:pt x="137" y="174"/>
                </a:cubicBezTo>
                <a:cubicBezTo>
                  <a:pt x="137" y="172"/>
                  <a:pt x="137" y="171"/>
                  <a:pt x="137" y="169"/>
                </a:cubicBezTo>
                <a:cubicBezTo>
                  <a:pt x="195" y="145"/>
                  <a:pt x="195" y="145"/>
                  <a:pt x="195" y="145"/>
                </a:cubicBezTo>
                <a:cubicBezTo>
                  <a:pt x="200" y="143"/>
                  <a:pt x="203" y="138"/>
                  <a:pt x="205" y="133"/>
                </a:cubicBezTo>
                <a:cubicBezTo>
                  <a:pt x="234" y="40"/>
                  <a:pt x="234" y="40"/>
                  <a:pt x="234" y="40"/>
                </a:cubicBezTo>
                <a:cubicBezTo>
                  <a:pt x="237" y="30"/>
                  <a:pt x="232" y="20"/>
                  <a:pt x="222" y="17"/>
                </a:cubicBezTo>
                <a:cubicBezTo>
                  <a:pt x="212" y="14"/>
                  <a:pt x="202" y="19"/>
                  <a:pt x="199" y="29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08" y="138"/>
                  <a:pt x="103" y="137"/>
                  <a:pt x="98" y="137"/>
                </a:cubicBezTo>
                <a:cubicBezTo>
                  <a:pt x="77" y="137"/>
                  <a:pt x="59" y="154"/>
                  <a:pt x="59" y="174"/>
                </a:cubicBezTo>
                <a:cubicBezTo>
                  <a:pt x="59" y="298"/>
                  <a:pt x="59" y="298"/>
                  <a:pt x="59" y="298"/>
                </a:cubicBezTo>
                <a:cubicBezTo>
                  <a:pt x="59" y="304"/>
                  <a:pt x="61" y="310"/>
                  <a:pt x="65" y="315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43" y="315"/>
                  <a:pt x="36" y="308"/>
                  <a:pt x="36" y="301"/>
                </a:cubicBezTo>
                <a:cubicBezTo>
                  <a:pt x="36" y="189"/>
                  <a:pt x="36" y="189"/>
                  <a:pt x="36" y="189"/>
                </a:cubicBezTo>
                <a:cubicBezTo>
                  <a:pt x="36" y="179"/>
                  <a:pt x="28" y="171"/>
                  <a:pt x="18" y="171"/>
                </a:cubicBezTo>
                <a:cubicBezTo>
                  <a:pt x="8" y="171"/>
                  <a:pt x="0" y="179"/>
                  <a:pt x="0" y="189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8"/>
                  <a:pt x="23" y="351"/>
                  <a:pt x="50" y="351"/>
                </a:cubicBezTo>
                <a:cubicBezTo>
                  <a:pt x="95" y="351"/>
                  <a:pt x="95" y="351"/>
                  <a:pt x="95" y="351"/>
                </a:cubicBezTo>
                <a:cubicBezTo>
                  <a:pt x="95" y="418"/>
                  <a:pt x="95" y="418"/>
                  <a:pt x="95" y="418"/>
                </a:cubicBezTo>
                <a:cubicBezTo>
                  <a:pt x="95" y="428"/>
                  <a:pt x="103" y="436"/>
                  <a:pt x="114" y="436"/>
                </a:cubicBezTo>
                <a:cubicBezTo>
                  <a:pt x="124" y="436"/>
                  <a:pt x="132" y="428"/>
                  <a:pt x="132" y="418"/>
                </a:cubicBezTo>
                <a:cubicBezTo>
                  <a:pt x="132" y="333"/>
                  <a:pt x="132" y="333"/>
                  <a:pt x="132" y="333"/>
                </a:cubicBezTo>
                <a:cubicBezTo>
                  <a:pt x="132" y="331"/>
                  <a:pt x="131" y="329"/>
                  <a:pt x="131" y="327"/>
                </a:cubicBezTo>
                <a:cubicBezTo>
                  <a:pt x="154" y="327"/>
                  <a:pt x="154" y="327"/>
                  <a:pt x="154" y="327"/>
                </a:cubicBezTo>
                <a:cubicBezTo>
                  <a:pt x="156" y="327"/>
                  <a:pt x="158" y="329"/>
                  <a:pt x="158" y="330"/>
                </a:cubicBezTo>
                <a:cubicBezTo>
                  <a:pt x="159" y="331"/>
                  <a:pt x="159" y="331"/>
                  <a:pt x="159" y="331"/>
                </a:cubicBezTo>
                <a:cubicBezTo>
                  <a:pt x="159" y="269"/>
                  <a:pt x="159" y="269"/>
                  <a:pt x="159" y="269"/>
                </a:cubicBezTo>
                <a:cubicBezTo>
                  <a:pt x="137" y="269"/>
                  <a:pt x="137" y="269"/>
                  <a:pt x="137" y="269"/>
                </a:cubicBezTo>
                <a:lnTo>
                  <a:pt x="137" y="174"/>
                </a:lnTo>
                <a:close/>
                <a:moveTo>
                  <a:pt x="102" y="105"/>
                </a:moveTo>
                <a:cubicBezTo>
                  <a:pt x="129" y="105"/>
                  <a:pt x="151" y="84"/>
                  <a:pt x="151" y="56"/>
                </a:cubicBezTo>
                <a:cubicBezTo>
                  <a:pt x="151" y="29"/>
                  <a:pt x="129" y="8"/>
                  <a:pt x="102" y="8"/>
                </a:cubicBezTo>
                <a:cubicBezTo>
                  <a:pt x="75" y="8"/>
                  <a:pt x="53" y="29"/>
                  <a:pt x="53" y="56"/>
                </a:cubicBezTo>
                <a:cubicBezTo>
                  <a:pt x="53" y="84"/>
                  <a:pt x="75" y="105"/>
                  <a:pt x="102" y="105"/>
                </a:cubicBezTo>
                <a:close/>
                <a:moveTo>
                  <a:pt x="217" y="317"/>
                </a:moveTo>
                <a:cubicBezTo>
                  <a:pt x="217" y="418"/>
                  <a:pt x="217" y="418"/>
                  <a:pt x="217" y="418"/>
                </a:cubicBezTo>
                <a:cubicBezTo>
                  <a:pt x="217" y="421"/>
                  <a:pt x="216" y="424"/>
                  <a:pt x="215" y="427"/>
                </a:cubicBezTo>
                <a:cubicBezTo>
                  <a:pt x="218" y="428"/>
                  <a:pt x="221" y="428"/>
                  <a:pt x="224" y="428"/>
                </a:cubicBezTo>
                <a:cubicBezTo>
                  <a:pt x="229" y="428"/>
                  <a:pt x="233" y="427"/>
                  <a:pt x="237" y="425"/>
                </a:cubicBezTo>
                <a:cubicBezTo>
                  <a:pt x="251" y="418"/>
                  <a:pt x="257" y="401"/>
                  <a:pt x="250" y="386"/>
                </a:cubicBezTo>
                <a:lnTo>
                  <a:pt x="217" y="317"/>
                </a:lnTo>
                <a:close/>
                <a:moveTo>
                  <a:pt x="381" y="242"/>
                </a:moveTo>
                <a:cubicBezTo>
                  <a:pt x="188" y="242"/>
                  <a:pt x="188" y="242"/>
                  <a:pt x="188" y="242"/>
                </a:cubicBezTo>
                <a:cubicBezTo>
                  <a:pt x="180" y="242"/>
                  <a:pt x="173" y="249"/>
                  <a:pt x="173" y="257"/>
                </a:cubicBezTo>
                <a:cubicBezTo>
                  <a:pt x="173" y="418"/>
                  <a:pt x="173" y="418"/>
                  <a:pt x="173" y="418"/>
                </a:cubicBezTo>
                <a:cubicBezTo>
                  <a:pt x="173" y="426"/>
                  <a:pt x="180" y="432"/>
                  <a:pt x="188" y="432"/>
                </a:cubicBezTo>
                <a:cubicBezTo>
                  <a:pt x="196" y="432"/>
                  <a:pt x="202" y="426"/>
                  <a:pt x="202" y="418"/>
                </a:cubicBezTo>
                <a:cubicBezTo>
                  <a:pt x="202" y="298"/>
                  <a:pt x="202" y="298"/>
                  <a:pt x="202" y="298"/>
                </a:cubicBezTo>
                <a:cubicBezTo>
                  <a:pt x="217" y="298"/>
                  <a:pt x="217" y="298"/>
                  <a:pt x="217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67" y="298"/>
                  <a:pt x="367" y="298"/>
                  <a:pt x="367" y="298"/>
                </a:cubicBezTo>
                <a:cubicBezTo>
                  <a:pt x="367" y="418"/>
                  <a:pt x="367" y="418"/>
                  <a:pt x="367" y="418"/>
                </a:cubicBezTo>
                <a:cubicBezTo>
                  <a:pt x="367" y="426"/>
                  <a:pt x="373" y="432"/>
                  <a:pt x="381" y="432"/>
                </a:cubicBezTo>
                <a:cubicBezTo>
                  <a:pt x="389" y="432"/>
                  <a:pt x="396" y="426"/>
                  <a:pt x="396" y="418"/>
                </a:cubicBezTo>
                <a:cubicBezTo>
                  <a:pt x="396" y="257"/>
                  <a:pt x="396" y="257"/>
                  <a:pt x="396" y="257"/>
                </a:cubicBezTo>
                <a:cubicBezTo>
                  <a:pt x="396" y="249"/>
                  <a:pt x="389" y="242"/>
                  <a:pt x="381" y="242"/>
                </a:cubicBezTo>
                <a:close/>
                <a:moveTo>
                  <a:pt x="266" y="234"/>
                </a:moveTo>
                <a:cubicBezTo>
                  <a:pt x="351" y="234"/>
                  <a:pt x="351" y="234"/>
                  <a:pt x="351" y="234"/>
                </a:cubicBezTo>
                <a:cubicBezTo>
                  <a:pt x="356" y="234"/>
                  <a:pt x="360" y="232"/>
                  <a:pt x="363" y="228"/>
                </a:cubicBezTo>
                <a:cubicBezTo>
                  <a:pt x="364" y="227"/>
                  <a:pt x="365" y="226"/>
                  <a:pt x="365" y="224"/>
                </a:cubicBezTo>
                <a:cubicBezTo>
                  <a:pt x="394" y="136"/>
                  <a:pt x="394" y="136"/>
                  <a:pt x="394" y="136"/>
                </a:cubicBezTo>
                <a:cubicBezTo>
                  <a:pt x="397" y="128"/>
                  <a:pt x="392" y="120"/>
                  <a:pt x="385" y="117"/>
                </a:cubicBezTo>
                <a:cubicBezTo>
                  <a:pt x="377" y="115"/>
                  <a:pt x="369" y="119"/>
                  <a:pt x="366" y="126"/>
                </a:cubicBezTo>
                <a:cubicBezTo>
                  <a:pt x="341" y="205"/>
                  <a:pt x="341" y="205"/>
                  <a:pt x="341" y="205"/>
                </a:cubicBezTo>
                <a:cubicBezTo>
                  <a:pt x="266" y="205"/>
                  <a:pt x="266" y="205"/>
                  <a:pt x="266" y="205"/>
                </a:cubicBezTo>
                <a:cubicBezTo>
                  <a:pt x="258" y="205"/>
                  <a:pt x="252" y="212"/>
                  <a:pt x="252" y="220"/>
                </a:cubicBezTo>
                <a:cubicBezTo>
                  <a:pt x="252" y="223"/>
                  <a:pt x="253" y="226"/>
                  <a:pt x="255" y="228"/>
                </a:cubicBezTo>
                <a:cubicBezTo>
                  <a:pt x="257" y="232"/>
                  <a:pt x="262" y="234"/>
                  <a:pt x="266" y="234"/>
                </a:cubicBezTo>
                <a:close/>
                <a:moveTo>
                  <a:pt x="292" y="70"/>
                </a:moveTo>
                <a:cubicBezTo>
                  <a:pt x="304" y="73"/>
                  <a:pt x="308" y="77"/>
                  <a:pt x="308" y="83"/>
                </a:cubicBezTo>
                <a:cubicBezTo>
                  <a:pt x="308" y="89"/>
                  <a:pt x="303" y="92"/>
                  <a:pt x="294" y="92"/>
                </a:cubicBezTo>
                <a:cubicBezTo>
                  <a:pt x="288" y="92"/>
                  <a:pt x="282" y="91"/>
                  <a:pt x="277" y="89"/>
                </a:cubicBezTo>
                <a:cubicBezTo>
                  <a:pt x="275" y="89"/>
                  <a:pt x="272" y="89"/>
                  <a:pt x="270" y="90"/>
                </a:cubicBezTo>
                <a:cubicBezTo>
                  <a:pt x="268" y="91"/>
                  <a:pt x="267" y="93"/>
                  <a:pt x="266" y="95"/>
                </a:cubicBezTo>
                <a:cubicBezTo>
                  <a:pt x="266" y="96"/>
                  <a:pt x="266" y="96"/>
                  <a:pt x="266" y="96"/>
                </a:cubicBezTo>
                <a:cubicBezTo>
                  <a:pt x="265" y="100"/>
                  <a:pt x="268" y="105"/>
                  <a:pt x="273" y="107"/>
                </a:cubicBezTo>
                <a:cubicBezTo>
                  <a:pt x="278" y="109"/>
                  <a:pt x="284" y="110"/>
                  <a:pt x="290" y="110"/>
                </a:cubicBezTo>
                <a:cubicBezTo>
                  <a:pt x="290" y="117"/>
                  <a:pt x="290" y="117"/>
                  <a:pt x="290" y="117"/>
                </a:cubicBezTo>
                <a:cubicBezTo>
                  <a:pt x="290" y="121"/>
                  <a:pt x="293" y="124"/>
                  <a:pt x="297" y="124"/>
                </a:cubicBezTo>
                <a:cubicBezTo>
                  <a:pt x="301" y="124"/>
                  <a:pt x="305" y="121"/>
                  <a:pt x="305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22" y="106"/>
                  <a:pt x="332" y="94"/>
                  <a:pt x="332" y="81"/>
                </a:cubicBezTo>
                <a:cubicBezTo>
                  <a:pt x="332" y="67"/>
                  <a:pt x="325" y="59"/>
                  <a:pt x="306" y="52"/>
                </a:cubicBezTo>
                <a:cubicBezTo>
                  <a:pt x="294" y="47"/>
                  <a:pt x="288" y="44"/>
                  <a:pt x="288" y="39"/>
                </a:cubicBezTo>
                <a:cubicBezTo>
                  <a:pt x="288" y="35"/>
                  <a:pt x="291" y="31"/>
                  <a:pt x="301" y="31"/>
                </a:cubicBezTo>
                <a:cubicBezTo>
                  <a:pt x="307" y="31"/>
                  <a:pt x="311" y="31"/>
                  <a:pt x="315" y="33"/>
                </a:cubicBezTo>
                <a:cubicBezTo>
                  <a:pt x="317" y="33"/>
                  <a:pt x="320" y="33"/>
                  <a:pt x="322" y="32"/>
                </a:cubicBezTo>
                <a:cubicBezTo>
                  <a:pt x="324" y="31"/>
                  <a:pt x="325" y="29"/>
                  <a:pt x="326" y="27"/>
                </a:cubicBezTo>
                <a:cubicBezTo>
                  <a:pt x="326" y="26"/>
                  <a:pt x="326" y="26"/>
                  <a:pt x="326" y="26"/>
                </a:cubicBezTo>
                <a:cubicBezTo>
                  <a:pt x="327" y="21"/>
                  <a:pt x="324" y="17"/>
                  <a:pt x="320" y="15"/>
                </a:cubicBezTo>
                <a:cubicBezTo>
                  <a:pt x="316" y="14"/>
                  <a:pt x="311" y="14"/>
                  <a:pt x="306" y="13"/>
                </a:cubicBezTo>
                <a:cubicBezTo>
                  <a:pt x="306" y="7"/>
                  <a:pt x="306" y="7"/>
                  <a:pt x="306" y="7"/>
                </a:cubicBezTo>
                <a:cubicBezTo>
                  <a:pt x="306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14"/>
                  <a:pt x="291" y="14"/>
                  <a:pt x="291" y="14"/>
                </a:cubicBezTo>
                <a:cubicBezTo>
                  <a:pt x="274" y="18"/>
                  <a:pt x="265" y="28"/>
                  <a:pt x="265" y="42"/>
                </a:cubicBezTo>
                <a:cubicBezTo>
                  <a:pt x="265" y="56"/>
                  <a:pt x="276" y="64"/>
                  <a:pt x="29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860616" y="12622836"/>
            <a:ext cx="1495489" cy="173736"/>
            <a:chOff x="3190056" y="12630456"/>
            <a:chExt cx="1495489" cy="173736"/>
          </a:xfrm>
        </p:grpSpPr>
        <p:sp>
          <p:nvSpPr>
            <p:cNvPr id="33" name="Rectangle 32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62049" y="12438063"/>
            <a:ext cx="2687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-50" dirty="0">
                <a:solidFill>
                  <a:srgbClr val="242E38"/>
                </a:solidFill>
                <a:latin typeface="Ubuntu light" panose="020B0304030602030204" pitchFamily="34" charset="0"/>
              </a:rPr>
              <a:t>Business</a:t>
            </a:r>
            <a:r>
              <a:rPr lang="en-US" sz="2500" spc="-50" dirty="0">
                <a:solidFill>
                  <a:srgbClr val="242E38"/>
                </a:solidFill>
                <a:latin typeface="Ubuntu" panose="020B0504030602030204" pitchFamily="34" charset="0"/>
              </a:rPr>
              <a:t> Proposal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63" y="6380289"/>
            <a:ext cx="5932853" cy="53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 animBg="1"/>
      <p:bldP spid="39" grpId="0" animBg="1"/>
      <p:bldP spid="5" grpId="0"/>
      <p:bldP spid="6" grpId="0" animBg="1"/>
      <p:bldP spid="13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9" grpId="0" animBg="1"/>
      <p:bldP spid="34" grpId="0" animBg="1"/>
      <p:bldP spid="38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4283242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038" y="441827"/>
            <a:ext cx="8413416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8598" y="581695"/>
            <a:ext cx="72425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Ubuntu"/>
              </a:rPr>
              <a:t>SƠ ĐỒ </a:t>
            </a:r>
            <a:r>
              <a:rPr lang="en-US" sz="6000" dirty="0">
                <a:solidFill>
                  <a:srgbClr val="242E38"/>
                </a:solidFill>
                <a:latin typeface="Ubuntu"/>
              </a:rPr>
              <a:t>USE-CASE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46" y="2179053"/>
            <a:ext cx="15347949" cy="107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2509</TotalTime>
  <Words>477</Words>
  <Application>Microsoft Office PowerPoint</Application>
  <PresentationFormat>Custom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Ubuntu</vt:lpstr>
      <vt:lpstr>Ubuntu bold</vt:lpstr>
      <vt:lpstr>Ubuntu light</vt:lpstr>
      <vt:lpstr>Ubuntu medium</vt:lpstr>
      <vt:lpstr>Unbutu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Khue To</cp:lastModifiedBy>
  <cp:revision>2223</cp:revision>
  <dcterms:created xsi:type="dcterms:W3CDTF">2016-08-22T05:56:28Z</dcterms:created>
  <dcterms:modified xsi:type="dcterms:W3CDTF">2019-12-24T10:06:04Z</dcterms:modified>
</cp:coreProperties>
</file>